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21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Водні ресурси України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cat>
            <c:strRef>
              <c:f>Лист1!$A$2:$A$3</c:f>
              <c:strCache>
                <c:ptCount val="2"/>
                <c:pt idx="0">
                  <c:v>Дніпро</c:v>
                </c:pt>
                <c:pt idx="1">
                  <c:v>Інші річки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9">
          <a:noFill/>
        </a:ln>
      </c:spPr>
    </c:plotArea>
    <c:legend>
      <c:legendPos val="b"/>
      <c:layout/>
      <c:overlay val="0"/>
      <c:txPr>
        <a:bodyPr/>
        <a:lstStyle/>
        <a:p>
          <a:pPr>
            <a:defRPr lang="ru-RU">
              <a:solidFill>
                <a:schemeClr val="accent6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0572B-714E-4103-8564-BE5C3E01EB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2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21665-5FD5-425A-A2D1-1E45F97E8B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6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5D584-8AD9-4873-89E5-F3845165CD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3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18682-3882-4B58-A0FB-F6087DB80B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9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8FC15-59C4-41BF-B119-E30FA873ED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3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A5BD4-CB5D-4F9E-B8FF-E253359C3F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4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FA5F3-F1B7-4F9C-A1A1-1CE934D44F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3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0EDAC-D56A-4424-8191-73ED2D3D7F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1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77B48-E929-4BA9-A5AB-43A1425E3E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4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A9E3C-EDE4-4695-90FC-22C1FC6090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6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0C80D-A398-4C34-9F73-36A67B7F8C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7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50000">
              <a:srgbClr val="CCEC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E9814-08A8-4E22-B21B-530358DD582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3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file:///D:\&#1078;&#1077;&#1085;&#1103;\&#1055;&#1077;&#1076;&#1091;&#1095;&#1080;&#1083;&#1080;&#1097;&#1077;\&#1088;&#1086;&#1079;&#1074;&#1080;&#1090;&#1086;&#1082;%20&#1076;&#1110;&#1090;&#1077;&#1081;\&#1079;&#1074;&#1091;&#1082;&#1080;\&#1074;&#1086;&#1074;&#1082;%20&#1087;&#1088;&#1080;&#1081;&#1084;&#1077;&#1085;&#1085;&#1080;&#1082;&#1080;.wav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14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file:///D:\&#1078;&#1077;&#1085;&#1103;\&#1055;&#1077;&#1076;&#1091;&#1095;&#1080;&#1083;&#1080;&#1097;&#1077;\&#1088;&#1086;&#1079;&#1074;&#1080;&#1090;&#1086;&#1082;%20&#1076;&#1110;&#1090;&#1077;&#1081;\&#1079;&#1074;&#1091;&#1082;&#1080;\&#1083;&#1080;&#1089;%20&#1087;&#1088;&#1080;&#1082;&#1084;.wav" TargetMode="External"/><Relationship Id="rId1" Type="http://schemas.openxmlformats.org/officeDocument/2006/relationships/audio" Target="../media/audio3.wav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04856" cy="3600400"/>
          </a:xfrm>
        </p:spPr>
        <p:txBody>
          <a:bodyPr/>
          <a:lstStyle/>
          <a:p>
            <a:r>
              <a:rPr lang="ru-RU" sz="72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Приклади</a:t>
            </a:r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uk-UA" sz="72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використання анімації в навчальних презентаціях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 27"/>
          <p:cNvSpPr/>
          <p:nvPr/>
        </p:nvSpPr>
        <p:spPr>
          <a:xfrm>
            <a:off x="1666875" y="2400300"/>
            <a:ext cx="3781425" cy="3133725"/>
          </a:xfrm>
          <a:custGeom>
            <a:avLst/>
            <a:gdLst>
              <a:gd name="connsiteX0" fmla="*/ 47625 w 3781425"/>
              <a:gd name="connsiteY0" fmla="*/ 3114675 h 3133725"/>
              <a:gd name="connsiteX1" fmla="*/ 781050 w 3781425"/>
              <a:gd name="connsiteY1" fmla="*/ 0 h 3133725"/>
              <a:gd name="connsiteX2" fmla="*/ 3781425 w 3781425"/>
              <a:gd name="connsiteY2" fmla="*/ 1228725 h 3133725"/>
              <a:gd name="connsiteX3" fmla="*/ 3467100 w 3781425"/>
              <a:gd name="connsiteY3" fmla="*/ 2695575 h 3133725"/>
              <a:gd name="connsiteX4" fmla="*/ 0 w 3781425"/>
              <a:gd name="connsiteY4" fmla="*/ 3133725 h 3133725"/>
              <a:gd name="connsiteX5" fmla="*/ 47625 w 3781425"/>
              <a:gd name="connsiteY5" fmla="*/ 3114675 h 313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1425" h="3133725">
                <a:moveTo>
                  <a:pt x="47625" y="3114675"/>
                </a:moveTo>
                <a:lnTo>
                  <a:pt x="781050" y="0"/>
                </a:lnTo>
                <a:lnTo>
                  <a:pt x="3781425" y="1228725"/>
                </a:lnTo>
                <a:lnTo>
                  <a:pt x="3467100" y="2695575"/>
                </a:lnTo>
                <a:lnTo>
                  <a:pt x="0" y="3133725"/>
                </a:lnTo>
                <a:lnTo>
                  <a:pt x="47625" y="3114675"/>
                </a:lnTo>
                <a:close/>
              </a:path>
            </a:pathLst>
          </a:custGeom>
          <a:solidFill>
            <a:srgbClr val="FF5050">
              <a:alpha val="61000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46" name="Прямая соединительная линия 45"/>
          <p:cNvCxnSpPr>
            <a:endCxn id="30" idx="1"/>
          </p:cNvCxnSpPr>
          <p:nvPr/>
        </p:nvCxnSpPr>
        <p:spPr>
          <a:xfrm rot="5400000" flipH="1" flipV="1">
            <a:off x="519113" y="3571875"/>
            <a:ext cx="3124200" cy="733425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31" idx="6"/>
          </p:cNvCxnSpPr>
          <p:nvPr/>
        </p:nvCxnSpPr>
        <p:spPr>
          <a:xfrm flipV="1">
            <a:off x="1785938" y="4714875"/>
            <a:ext cx="6357937" cy="777875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3" name="TextBox 19"/>
          <p:cNvSpPr txBox="1">
            <a:spLocks noChangeArrowheads="1"/>
          </p:cNvSpPr>
          <p:nvPr/>
        </p:nvSpPr>
        <p:spPr bwMode="auto">
          <a:xfrm>
            <a:off x="142875" y="214313"/>
            <a:ext cx="90011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Побудувати переріз паралелепіпеда площиною, що проходить через точки А, В, С.</a:t>
            </a:r>
            <a:endParaRPr lang="ru-RU" altLang="ru-RU" b="1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654" name="Группа 20"/>
          <p:cNvGrpSpPr>
            <a:grpSpLocks/>
          </p:cNvGrpSpPr>
          <p:nvPr/>
        </p:nvGrpSpPr>
        <p:grpSpPr bwMode="auto">
          <a:xfrm>
            <a:off x="1714500" y="2386013"/>
            <a:ext cx="3754438" cy="3114675"/>
            <a:chOff x="0" y="0"/>
            <a:chExt cx="1793302" cy="2085821"/>
          </a:xfrm>
        </p:grpSpPr>
        <p:grpSp>
          <p:nvGrpSpPr>
            <p:cNvPr id="27667" name="Группа 21"/>
            <p:cNvGrpSpPr>
              <a:grpSpLocks/>
            </p:cNvGrpSpPr>
            <p:nvPr/>
          </p:nvGrpSpPr>
          <p:grpSpPr bwMode="auto">
            <a:xfrm>
              <a:off x="20900" y="33463"/>
              <a:ext cx="1733573" cy="2042684"/>
              <a:chOff x="20900" y="33463"/>
              <a:chExt cx="1731058" cy="2005521"/>
            </a:xfrm>
          </p:grpSpPr>
          <p:cxnSp>
            <p:nvCxnSpPr>
              <p:cNvPr id="24" name="Прямая соединительная линия 23"/>
              <p:cNvCxnSpPr/>
              <p:nvPr/>
            </p:nvCxnSpPr>
            <p:spPr>
              <a:xfrm rot="10800000">
                <a:off x="408901" y="1513029"/>
                <a:ext cx="1343214" cy="18788"/>
              </a:xfrm>
              <a:prstGeom prst="line">
                <a:avLst/>
              </a:prstGeom>
              <a:ln w="412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-55606" y="1608654"/>
                <a:ext cx="507271" cy="353597"/>
              </a:xfrm>
              <a:prstGeom prst="line">
                <a:avLst/>
              </a:prstGeom>
              <a:ln w="412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 flipH="1" flipV="1">
                <a:off x="-373462" y="781255"/>
                <a:ext cx="1498851" cy="2271"/>
              </a:xfrm>
              <a:prstGeom prst="line">
                <a:avLst/>
              </a:prstGeom>
              <a:ln w="412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Куб 22"/>
            <p:cNvSpPr/>
            <p:nvPr/>
          </p:nvSpPr>
          <p:spPr>
            <a:xfrm>
              <a:off x="0" y="0"/>
              <a:ext cx="1793302" cy="2085821"/>
            </a:xfrm>
            <a:prstGeom prst="cub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2428875" y="2357438"/>
            <a:ext cx="125413" cy="1254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660525" y="5429250"/>
            <a:ext cx="125413" cy="12541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072063" y="5000625"/>
            <a:ext cx="125412" cy="12541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500688" y="4714875"/>
            <a:ext cx="3429000" cy="1588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0" idx="5"/>
          </p:cNvCxnSpPr>
          <p:nvPr/>
        </p:nvCxnSpPr>
        <p:spPr>
          <a:xfrm rot="16200000" flipH="1">
            <a:off x="4215606" y="786607"/>
            <a:ext cx="2249487" cy="560705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5446713" y="3571875"/>
            <a:ext cx="125412" cy="12541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49" name="Прямая соединительная линия 48"/>
          <p:cNvCxnSpPr>
            <a:stCxn id="32" idx="3"/>
            <a:endCxn id="33" idx="7"/>
          </p:cNvCxnSpPr>
          <p:nvPr/>
        </p:nvCxnSpPr>
        <p:spPr>
          <a:xfrm rot="5400000">
            <a:off x="4652169" y="4207669"/>
            <a:ext cx="1339850" cy="284162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357313" y="542925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altLang="ru-RU" sz="28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500688" y="3071813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altLang="ru-RU" sz="28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500313" y="1905000"/>
            <a:ext cx="42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altLang="ru-RU" sz="28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5" name="AutoShape 3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433387" cy="404812"/>
          </a:xfrm>
          <a:prstGeom prst="actionButtonHome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7666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237288"/>
            <a:ext cx="431800" cy="360362"/>
          </a:xfrm>
          <a:prstGeom prst="actionButtonForwardNext">
            <a:avLst/>
          </a:prstGeom>
          <a:solidFill>
            <a:srgbClr val="3399FF">
              <a:alpha val="9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8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2" grpId="0" animBg="1"/>
      <p:bldP spid="32" grpId="1" animBg="1"/>
      <p:bldP spid="51" grpId="0"/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7467600" cy="1143000"/>
          </a:xfrm>
        </p:spPr>
        <p:txBody>
          <a:bodyPr/>
          <a:lstStyle/>
          <a:p>
            <a:r>
              <a:rPr lang="uk-UA" alt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БАСЕЙН ДНІПРА</a:t>
            </a:r>
            <a:endParaRPr lang="ru-RU" altLang="ru-RU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User\Рабочий стол\дніпробасейн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563" y="785813"/>
            <a:ext cx="6797675" cy="4525962"/>
          </a:xfrm>
        </p:spPr>
      </p:pic>
      <p:pic>
        <p:nvPicPr>
          <p:cNvPr id="11266" name="Picture 2" descr="C:\Documents and Settings\User\Рабочий стол\река_Днеп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071813"/>
            <a:ext cx="3571875" cy="2679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84020"/>
              </p:ext>
            </p:extLst>
          </p:nvPr>
        </p:nvGraphicFramePr>
        <p:xfrm>
          <a:off x="2214563" y="4500563"/>
          <a:ext cx="4000500" cy="235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789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076825" y="619125"/>
            <a:ext cx="406717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35000"/>
              </a:lnSpc>
            </a:pPr>
            <a:r>
              <a:rPr lang="uk-UA" altLang="ru-RU" sz="2800" b="1" i="1">
                <a:solidFill>
                  <a:srgbClr val="800000"/>
                </a:solidFill>
              </a:rPr>
              <a:t>Святий Миколай </a:t>
            </a:r>
          </a:p>
          <a:p>
            <a:pPr algn="ctr" eaLnBrk="1" hangingPunct="1">
              <a:lnSpc>
                <a:spcPct val="135000"/>
              </a:lnSpc>
            </a:pPr>
            <a:r>
              <a:rPr lang="uk-UA" altLang="ru-RU" sz="2800" b="1" i="1">
                <a:solidFill>
                  <a:srgbClr val="800000"/>
                </a:solidFill>
              </a:rPr>
              <a:t>все знає про діток. 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611188" y="3429000"/>
            <a:ext cx="406717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uk-UA" altLang="ru-RU" b="1"/>
              <a:t>	</a:t>
            </a:r>
            <a:r>
              <a:rPr lang="uk-UA" altLang="ru-RU" sz="2400" b="1"/>
              <a:t>Усе хороше і погане записане у нього у великій книзі, котру допомагають йому заповнювати ангели цілий рік. 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043113"/>
            <a:ext cx="3643313" cy="4814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j021347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1770063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72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женя\Педучилище\розвиток дітей\ca3eff680f35.jpg"/>
          <p:cNvPicPr>
            <a:picLocks noChangeAspect="1" noChangeArrowheads="1"/>
          </p:cNvPicPr>
          <p:nvPr/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420000">
            <a:off x="5865650" y="1984356"/>
            <a:ext cx="3420424" cy="2681389"/>
          </a:xfrm>
          <a:prstGeom prst="rect">
            <a:avLst/>
          </a:prstGeom>
          <a:noFill/>
        </p:spPr>
      </p:pic>
      <p:pic>
        <p:nvPicPr>
          <p:cNvPr id="5" name="Picture 2" descr="D:\женя\Педучилище\розвиток дітей\14093149_7b.jpg"/>
          <p:cNvPicPr>
            <a:picLocks noChangeAspect="1" noChangeArrowheads="1"/>
          </p:cNvPicPr>
          <p:nvPr/>
        </p:nvPicPr>
        <p:blipFill>
          <a:blip r:embed="rId3" cstate="print"/>
          <a:srcRect l="5942" r="5942"/>
          <a:stretch>
            <a:fillRect/>
          </a:stretch>
        </p:blipFill>
        <p:spPr bwMode="auto">
          <a:xfrm>
            <a:off x="-214346" y="0"/>
            <a:ext cx="3486530" cy="2723755"/>
          </a:xfrm>
          <a:prstGeom prst="rect">
            <a:avLst/>
          </a:prstGeom>
          <a:noFill/>
        </p:spPr>
      </p:pic>
      <p:pic>
        <p:nvPicPr>
          <p:cNvPr id="6" name="Picture 2" descr="D:\женя\Педучилище\розвиток дітей\23f0d588f250675803039cffd9dd64dd.jpeg"/>
          <p:cNvPicPr>
            <a:picLocks noChangeAspect="1" noChangeArrowheads="1"/>
          </p:cNvPicPr>
          <p:nvPr/>
        </p:nvPicPr>
        <p:blipFill>
          <a:blip r:embed="rId4" cstate="print"/>
          <a:srcRect l="5844" r="5844"/>
          <a:stretch>
            <a:fillRect/>
          </a:stretch>
        </p:blipFill>
        <p:spPr bwMode="auto">
          <a:xfrm rot="216406">
            <a:off x="-204588" y="2500774"/>
            <a:ext cx="3197061" cy="2682055"/>
          </a:xfrm>
          <a:prstGeom prst="rect">
            <a:avLst/>
          </a:prstGeom>
          <a:noFill/>
        </p:spPr>
      </p:pic>
      <p:pic>
        <p:nvPicPr>
          <p:cNvPr id="7" name="Picture 2" descr="D:\женя\Педучилище\розвиток дітей\foto_01_-084.jpg"/>
          <p:cNvPicPr>
            <a:picLocks noChangeAspect="1" noChangeArrowheads="1"/>
          </p:cNvPicPr>
          <p:nvPr/>
        </p:nvPicPr>
        <p:blipFill>
          <a:blip r:embed="rId5" cstate="print"/>
          <a:srcRect l="5964" r="5964"/>
          <a:stretch>
            <a:fillRect/>
          </a:stretch>
        </p:blipFill>
        <p:spPr bwMode="auto">
          <a:xfrm>
            <a:off x="2786050" y="2285992"/>
            <a:ext cx="3439546" cy="2682411"/>
          </a:xfrm>
          <a:prstGeom prst="rect">
            <a:avLst/>
          </a:prstGeom>
          <a:noFill/>
        </p:spPr>
      </p:pic>
      <p:pic>
        <p:nvPicPr>
          <p:cNvPr id="9" name="Picture 2" descr="D:\женя\Педучилище\розвиток дітей\0_2256b_6c9440de_XL.jpeg"/>
          <p:cNvPicPr>
            <a:picLocks noChangeAspect="1" noChangeArrowheads="1"/>
          </p:cNvPicPr>
          <p:nvPr/>
        </p:nvPicPr>
        <p:blipFill>
          <a:blip r:embed="rId6" cstate="print"/>
          <a:srcRect l="324" r="697"/>
          <a:stretch>
            <a:fillRect/>
          </a:stretch>
        </p:blipFill>
        <p:spPr bwMode="auto">
          <a:xfrm>
            <a:off x="2786050" y="4357694"/>
            <a:ext cx="3572448" cy="2786058"/>
          </a:xfrm>
          <a:prstGeom prst="rect">
            <a:avLst/>
          </a:prstGeom>
          <a:noFill/>
        </p:spPr>
      </p:pic>
      <p:pic>
        <p:nvPicPr>
          <p:cNvPr id="10" name="Picture 2" descr="D:\женя\Педучилище\розвиток дітей\x_6f06d0ca.jpg"/>
          <p:cNvPicPr>
            <a:picLocks noChangeAspect="1" noChangeArrowheads="1"/>
          </p:cNvPicPr>
          <p:nvPr/>
        </p:nvPicPr>
        <p:blipFill>
          <a:blip r:embed="rId7" cstate="print"/>
          <a:srcRect l="9614" r="9614"/>
          <a:stretch>
            <a:fillRect/>
          </a:stretch>
        </p:blipFill>
        <p:spPr bwMode="auto">
          <a:xfrm rot="900151">
            <a:off x="5876112" y="-365995"/>
            <a:ext cx="3615729" cy="2824689"/>
          </a:xfrm>
          <a:prstGeom prst="rect">
            <a:avLst/>
          </a:prstGeom>
          <a:noFill/>
        </p:spPr>
      </p:pic>
      <p:pic>
        <p:nvPicPr>
          <p:cNvPr id="12" name="Picture 2" descr="D:\женя\Педучилище\розвиток дітей\300px-Lightmatter_Alaskan_brownbear.jpg"/>
          <p:cNvPicPr>
            <a:picLocks noChangeAspect="1" noChangeArrowheads="1"/>
          </p:cNvPicPr>
          <p:nvPr/>
        </p:nvPicPr>
        <p:blipFill>
          <a:blip r:embed="rId8" cstate="print"/>
          <a:srcRect t="21628" b="21628"/>
          <a:stretch>
            <a:fillRect/>
          </a:stretch>
        </p:blipFill>
        <p:spPr bwMode="auto">
          <a:xfrm rot="420000">
            <a:off x="6047278" y="4466399"/>
            <a:ext cx="3257146" cy="2544555"/>
          </a:xfrm>
          <a:prstGeom prst="rect">
            <a:avLst/>
          </a:prstGeom>
          <a:noFill/>
        </p:spPr>
      </p:pic>
      <p:pic>
        <p:nvPicPr>
          <p:cNvPr id="13" name="Picture 2" descr="D:\женя\Педучилище\розвиток дітей\beaver-wallpaper-1280.jpg"/>
          <p:cNvPicPr>
            <a:picLocks noChangeAspect="1" noChangeArrowheads="1"/>
          </p:cNvPicPr>
          <p:nvPr/>
        </p:nvPicPr>
        <p:blipFill>
          <a:blip r:embed="rId9" cstate="print"/>
          <a:srcRect l="3005" r="3005"/>
          <a:stretch>
            <a:fillRect/>
          </a:stretch>
        </p:blipFill>
        <p:spPr bwMode="auto">
          <a:xfrm>
            <a:off x="2857488" y="0"/>
            <a:ext cx="3245570" cy="2571744"/>
          </a:xfrm>
          <a:prstGeom prst="rect">
            <a:avLst/>
          </a:prstGeom>
          <a:noFill/>
        </p:spPr>
      </p:pic>
      <p:pic>
        <p:nvPicPr>
          <p:cNvPr id="14" name="Picture 2" descr="D:\женя\Педучилище\розвиток дітей\3.jpg"/>
          <p:cNvPicPr>
            <a:picLocks noChangeAspect="1" noChangeArrowheads="1"/>
          </p:cNvPicPr>
          <p:nvPr/>
        </p:nvPicPr>
        <p:blipFill>
          <a:blip r:embed="rId10" cstate="print"/>
          <a:srcRect l="1008" r="1008"/>
          <a:stretch>
            <a:fillRect/>
          </a:stretch>
        </p:blipFill>
        <p:spPr bwMode="auto">
          <a:xfrm rot="21223680">
            <a:off x="-500644" y="4259485"/>
            <a:ext cx="3586852" cy="2802129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00034" y="2214554"/>
            <a:ext cx="82868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0" cap="none" spc="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Тварини</a:t>
            </a:r>
            <a:r>
              <a:rPr lang="ru-RU" sz="96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9600" b="0" cap="none" spc="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лісу</a:t>
            </a:r>
            <a:endParaRPr lang="ru-RU" sz="96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92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женя\Педучилище\розвиток дітей\ca3eff680f3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 cstate="print"/>
          <a:srcRect l="5942" r="5942"/>
          <a:stretch>
            <a:fillRect/>
          </a:stretch>
        </p:blipFill>
        <p:spPr bwMode="auto">
          <a:xfrm rot="420000">
            <a:off x="3276068" y="1198194"/>
            <a:ext cx="5015622" cy="39319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285728"/>
            <a:ext cx="24080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Вовк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643050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Який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714620"/>
            <a:ext cx="271452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/>
              <a:t> </a:t>
            </a:r>
            <a:r>
              <a:rPr lang="uk-UA" sz="2800" dirty="0" smtClean="0"/>
              <a:t>сірий</a:t>
            </a:r>
            <a:endParaRPr lang="ru-RU" sz="2800" dirty="0" smtClean="0"/>
          </a:p>
          <a:p>
            <a:pPr>
              <a:buFontTx/>
              <a:buChar char="-"/>
            </a:pPr>
            <a:r>
              <a:rPr lang="uk-UA" sz="2800" dirty="0" smtClean="0"/>
              <a:t>  хитрий</a:t>
            </a:r>
          </a:p>
          <a:p>
            <a:pPr>
              <a:buFontTx/>
              <a:buChar char="-"/>
            </a:pPr>
            <a:r>
              <a:rPr lang="uk-UA" sz="2800" dirty="0" smtClean="0"/>
              <a:t> невибагливий</a:t>
            </a:r>
          </a:p>
          <a:p>
            <a:pPr>
              <a:buFontTx/>
              <a:buChar char="-"/>
            </a:pPr>
            <a:r>
              <a:rPr lang="uk-UA" sz="2800" dirty="0" smtClean="0"/>
              <a:t> витривалий</a:t>
            </a:r>
          </a:p>
          <a:p>
            <a:pPr>
              <a:buFontTx/>
              <a:buChar char="-"/>
            </a:pPr>
            <a:r>
              <a:rPr lang="uk-UA" sz="2800" dirty="0" smtClean="0"/>
              <a:t> сильний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7574" y="5715016"/>
            <a:ext cx="7533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Вовки – сан</a:t>
            </a:r>
            <a:r>
              <a:rPr lang="uk-UA" sz="5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і</a:t>
            </a:r>
            <a:r>
              <a:rPr lang="ru-RU" sz="5400" b="1" cap="none" spc="0" dirty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тари</a:t>
            </a:r>
            <a:r>
              <a:rPr lang="ru-RU" sz="5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лісу</a:t>
            </a:r>
            <a:r>
              <a:rPr lang="ru-RU" sz="5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54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Вовк.wav">
            <a:hlinkClick r:id="" action="ppaction://media"/>
          </p:cNvPr>
          <p:cNvPicPr>
            <a:picLocks noRot="1" noChangeAspect="1"/>
          </p:cNvPicPr>
          <p:nvPr>
            <a:wavAudioFile r:embed="rId1" name="Вовк.wav"/>
          </p:nvPr>
        </p:nvPicPr>
        <p:blipFill>
          <a:blip r:embed="rId6" cstate="print"/>
          <a:stretch>
            <a:fillRect/>
          </a:stretch>
        </p:blipFill>
        <p:spPr>
          <a:xfrm>
            <a:off x="142844" y="142852"/>
            <a:ext cx="304800" cy="304800"/>
          </a:xfrm>
          <a:prstGeom prst="rect">
            <a:avLst/>
          </a:prstGeom>
        </p:spPr>
      </p:pic>
      <p:pic>
        <p:nvPicPr>
          <p:cNvPr id="12" name="вовк прийменники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28596" y="142852"/>
            <a:ext cx="304800" cy="304800"/>
          </a:xfrm>
          <a:prstGeom prst="rect">
            <a:avLst/>
          </a:prstGeom>
        </p:spPr>
      </p:pic>
      <p:pic>
        <p:nvPicPr>
          <p:cNvPr id="13" name="Волк предложение.wav">
            <a:hlinkClick r:id="" action="ppaction://media"/>
          </p:cNvPr>
          <p:cNvPicPr>
            <a:picLocks noRot="1" noChangeAspect="1"/>
          </p:cNvPicPr>
          <p:nvPr>
            <a:wavAudioFile r:embed="rId3" name="Волк предложение.wav"/>
          </p:nvPr>
        </p:nvPicPr>
        <p:blipFill>
          <a:blip r:embed="rId8" cstate="print"/>
          <a:stretch>
            <a:fillRect/>
          </a:stretch>
        </p:blipFill>
        <p:spPr>
          <a:xfrm>
            <a:off x="785786" y="14285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96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96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0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6F23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74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/>
      <p:bldP spid="1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Педучилище\розвиток дітей\14093149_7b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 cstate="print"/>
          <a:srcRect l="5942" r="5942"/>
          <a:stretch>
            <a:fillRect/>
          </a:stretch>
        </p:blipFill>
        <p:spPr bwMode="auto">
          <a:xfrm rot="420000">
            <a:off x="3267361" y="1198193"/>
            <a:ext cx="5033036" cy="39319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85728"/>
            <a:ext cx="37861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Лисиця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643050"/>
            <a:ext cx="1763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Яка?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500306"/>
            <a:ext cx="24204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uk-UA" sz="2800" dirty="0" smtClean="0"/>
              <a:t> руда</a:t>
            </a:r>
          </a:p>
          <a:p>
            <a:pPr>
              <a:buFontTx/>
              <a:buChar char="-"/>
            </a:pPr>
            <a:r>
              <a:rPr lang="uk-UA" sz="2800" dirty="0" smtClean="0"/>
              <a:t> пухнаста</a:t>
            </a:r>
          </a:p>
          <a:p>
            <a:r>
              <a:rPr lang="uk-UA" sz="2800" dirty="0" smtClean="0"/>
              <a:t>- хитра</a:t>
            </a:r>
          </a:p>
          <a:p>
            <a:pPr>
              <a:buFontTx/>
              <a:buChar char="-"/>
            </a:pPr>
            <a:r>
              <a:rPr lang="uk-UA" sz="2800" dirty="0" smtClean="0"/>
              <a:t> спритна</a:t>
            </a:r>
          </a:p>
          <a:p>
            <a:pPr>
              <a:buFontTx/>
              <a:buChar char="-"/>
            </a:pPr>
            <a:r>
              <a:rPr lang="uk-UA" sz="2800" dirty="0" smtClean="0"/>
              <a:t> винахідлива</a:t>
            </a:r>
          </a:p>
          <a:p>
            <a:pPr>
              <a:buFontTx/>
              <a:buChar char="-"/>
            </a:pPr>
            <a:r>
              <a:rPr lang="uk-UA" sz="2800" dirty="0" smtClean="0"/>
              <a:t> хижа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411450"/>
            <a:ext cx="864399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 Донбасі мешкає степна лисиця.</a:t>
            </a:r>
            <a:endParaRPr lang="ru-RU" sz="44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Лисиця.wav">
            <a:hlinkClick r:id="" action="ppaction://media"/>
          </p:cNvPr>
          <p:cNvPicPr>
            <a:picLocks noRot="1" noChangeAspect="1"/>
          </p:cNvPicPr>
          <p:nvPr>
            <a:wavAudioFile r:embed="rId1" name="Лисиця.wav"/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10" name="лис прикм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285720" y="0"/>
            <a:ext cx="304800" cy="304800"/>
          </a:xfrm>
          <a:prstGeom prst="rect">
            <a:avLst/>
          </a:prstGeom>
        </p:spPr>
      </p:pic>
      <p:pic>
        <p:nvPicPr>
          <p:cNvPr id="11" name="лис предл.wav">
            <a:hlinkClick r:id="" action="ppaction://media"/>
          </p:cNvPr>
          <p:cNvPicPr>
            <a:picLocks noRot="1" noChangeAspect="1"/>
          </p:cNvPicPr>
          <p:nvPr>
            <a:wavAudioFile r:embed="rId3" name="лис предл.wav"/>
          </p:nvPr>
        </p:nvPicPr>
        <p:blipFill>
          <a:blip r:embed="rId6" cstate="print"/>
          <a:stretch>
            <a:fillRect/>
          </a:stretch>
        </p:blipFill>
        <p:spPr>
          <a:xfrm>
            <a:off x="571472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9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1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2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152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0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showWhenStopped="0"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  <p:bldP spid="9" grpId="0"/>
      <p:bldP spid="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78</Words>
  <Application>Microsoft Office PowerPoint</Application>
  <PresentationFormat>Экран (4:3)</PresentationFormat>
  <Paragraphs>27</Paragraphs>
  <Slides>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Оформление по умолчанию</vt:lpstr>
      <vt:lpstr>Приклади використання анімації в навчальних презентаціях</vt:lpstr>
      <vt:lpstr>Презентация PowerPoint</vt:lpstr>
      <vt:lpstr>БАСЕЙН ДНІПРА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DNA7 X86</cp:lastModifiedBy>
  <cp:revision>3</cp:revision>
  <dcterms:created xsi:type="dcterms:W3CDTF">2014-12-09T13:06:46Z</dcterms:created>
  <dcterms:modified xsi:type="dcterms:W3CDTF">2014-12-10T18:52:32Z</dcterms:modified>
</cp:coreProperties>
</file>