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3" r:id="rId3"/>
    <p:sldId id="26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0494D-6E97-4D2A-AC78-6174F71073FC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3F4AE-B258-4F75-A971-1771828EA9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познакомиться с элементами плаката, «нажмите» на нужный. </a:t>
            </a:r>
          </a:p>
          <a:p>
            <a:r>
              <a:rPr lang="ru-RU" dirty="0" smtClean="0"/>
              <a:t>Переход с первого</a:t>
            </a:r>
            <a:r>
              <a:rPr lang="ru-RU" baseline="0" dirty="0" smtClean="0"/>
              <a:t> слайда каждого внедрённого объекта – по щелчку, далее - </a:t>
            </a:r>
            <a:r>
              <a:rPr lang="ru-RU" dirty="0" smtClean="0"/>
              <a:t>по управляющим кнопкам.</a:t>
            </a:r>
          </a:p>
          <a:p>
            <a:r>
              <a:rPr lang="ru-RU" dirty="0" smtClean="0"/>
              <a:t>В плакате есть гиперссылки</a:t>
            </a:r>
            <a:r>
              <a:rPr lang="ru-RU" baseline="0" dirty="0" smtClean="0"/>
              <a:t> (выход в интернет) - при наведении на текст появляется ручка.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06E0-F992-48F7-8F0C-F8CE575DAE8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8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93557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93557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9355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____________Microsoft_Office_PowerPoint4.ppt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___Microsoft_Office_PowerPoint3.pptx"/><Relationship Id="rId5" Type="http://schemas.openxmlformats.org/officeDocument/2006/relationships/package" Target="../embeddings/____________Microsoft_Office_PowerPoint2.pptx"/><Relationship Id="rId4" Type="http://schemas.openxmlformats.org/officeDocument/2006/relationships/package" Target="../embeddings/____________Microsoft_Office_PowerPoint1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07167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</a:t>
            </a:r>
            <a:r>
              <a:rPr lang="ru-RU" sz="3600" b="1" dirty="0" smtClean="0">
                <a:solidFill>
                  <a:srgbClr val="C00000"/>
                </a:solidFill>
              </a:rPr>
              <a:t>Интерактивный плакат, как современное средство обучения.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40" y="1071546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                                               </a:t>
            </a:r>
            <a:r>
              <a:rPr lang="uk-UA" sz="3200" b="1" dirty="0" smtClean="0">
                <a:solidFill>
                  <a:srgbClr val="C00000"/>
                </a:solidFill>
              </a:rPr>
              <a:t>План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1. Особенности интерактивных плакатов.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2. Создание интерактивных плакатов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средствами </a:t>
            </a:r>
            <a:r>
              <a:rPr lang="ru-RU" sz="3200" b="1" dirty="0" err="1" smtClean="0">
                <a:solidFill>
                  <a:srgbClr val="C00000"/>
                </a:solidFill>
              </a:rPr>
              <a:t>Power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Point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3. Практическая часть.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4. Домашнее задание.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23741573"/>
              </p:ext>
            </p:extLst>
          </p:nvPr>
        </p:nvGraphicFramePr>
        <p:xfrm>
          <a:off x="4857752" y="4286256"/>
          <a:ext cx="2443186" cy="1489085"/>
        </p:xfrm>
        <a:graphic>
          <a:graphicData uri="http://schemas.openxmlformats.org/presentationml/2006/ole">
            <p:oleObj spid="_x0000_s1026" name="Презентация" r:id="rId4" imgW="3429135" imgH="2569425" progId="PowerPoint.Show.12">
              <p:embed/>
            </p:oleObj>
          </a:graphicData>
        </a:graphic>
      </p:graphicFrame>
      <p:graphicFrame>
        <p:nvGraphicFramePr>
          <p:cNvPr id="5" name="Объект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4340734"/>
              </p:ext>
            </p:extLst>
          </p:nvPr>
        </p:nvGraphicFramePr>
        <p:xfrm>
          <a:off x="4714876" y="2428868"/>
          <a:ext cx="2158941" cy="1440000"/>
        </p:xfrm>
        <a:graphic>
          <a:graphicData uri="http://schemas.openxmlformats.org/presentationml/2006/ole">
            <p:oleObj spid="_x0000_s1027" name="Презентация" r:id="rId5" imgW="4570378" imgH="3427597" progId="PowerPoint.Show.12">
              <p:embed/>
            </p:oleObj>
          </a:graphicData>
        </a:graphic>
      </p:graphicFrame>
      <p:graphicFrame>
        <p:nvGraphicFramePr>
          <p:cNvPr id="6" name="Объект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84862437"/>
              </p:ext>
            </p:extLst>
          </p:nvPr>
        </p:nvGraphicFramePr>
        <p:xfrm>
          <a:off x="1500166" y="4429132"/>
          <a:ext cx="2160587" cy="1439862"/>
        </p:xfrm>
        <a:graphic>
          <a:graphicData uri="http://schemas.openxmlformats.org/presentationml/2006/ole">
            <p:oleObj spid="_x0000_s1028" name="Презентация" r:id="rId6" imgW="1584840" imgH="1188855" progId="PowerPoint.Show.12">
              <p:embed/>
            </p:oleObj>
          </a:graphicData>
        </a:graphic>
      </p:graphicFrame>
      <p:graphicFrame>
        <p:nvGraphicFramePr>
          <p:cNvPr id="7" name="Объект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8779798"/>
              </p:ext>
            </p:extLst>
          </p:nvPr>
        </p:nvGraphicFramePr>
        <p:xfrm>
          <a:off x="1571604" y="2500306"/>
          <a:ext cx="1908175" cy="1435100"/>
        </p:xfrm>
        <a:graphic>
          <a:graphicData uri="http://schemas.openxmlformats.org/presentationml/2006/ole">
            <p:oleObj spid="_x0000_s1029" name="Презентация" r:id="rId7" imgW="3956334" imgH="2965831" progId="PowerPoint.Show.12">
              <p:embed/>
            </p:oleObj>
          </a:graphicData>
        </a:graphic>
      </p:graphicFrame>
      <p:sp>
        <p:nvSpPr>
          <p:cNvPr id="3" name="Прямоугольник 2">
            <a:hlinkClick r:id="" action="ppaction://hlinkshowjump?jump=endshow"/>
          </p:cNvPr>
          <p:cNvSpPr/>
          <p:nvPr/>
        </p:nvSpPr>
        <p:spPr>
          <a:xfrm>
            <a:off x="2057400" y="6390333"/>
            <a:ext cx="1066800" cy="381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ВЫХОД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47800" y="533400"/>
            <a:ext cx="7315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Интерактивный плакат средствами </a:t>
            </a:r>
            <a:endParaRPr lang="en-US" sz="36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Microsoft PowerPoint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70</Words>
  <Application>Microsoft Office PowerPoint</Application>
  <PresentationFormat>Экран (4:3)</PresentationFormat>
  <Paragraphs>12</Paragraphs>
  <Slides>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Тема Office</vt:lpstr>
      <vt:lpstr>Презентация Microsoft Office PowerPoint</vt:lpstr>
      <vt:lpstr>Презентация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Надежда</cp:lastModifiedBy>
  <cp:revision>8</cp:revision>
  <dcterms:created xsi:type="dcterms:W3CDTF">2013-07-29T17:42:42Z</dcterms:created>
  <dcterms:modified xsi:type="dcterms:W3CDTF">2015-10-11T21:00:47Z</dcterms:modified>
</cp:coreProperties>
</file>