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ABC42-BE90-4D6D-8751-362A8E0E7062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4C0D-9585-41AF-A09C-99993F1C89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-36513" y="-171450"/>
            <a:ext cx="9432926" cy="7129463"/>
          </a:xfrm>
          <a:prstGeom prst="rect">
            <a:avLst/>
          </a:prstGeom>
          <a:solidFill>
            <a:srgbClr val="4949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-239713" y="920750"/>
            <a:ext cx="10164763" cy="4524375"/>
          </a:xfrm>
          <a:custGeom>
            <a:avLst/>
            <a:gdLst>
              <a:gd name="T0" fmla="*/ 2147483647 w 6403"/>
              <a:gd name="T1" fmla="*/ 2147483647 h 2850"/>
              <a:gd name="T2" fmla="*/ 2147483647 w 6403"/>
              <a:gd name="T3" fmla="*/ 2147483647 h 2850"/>
              <a:gd name="T4" fmla="*/ 2147483647 w 6403"/>
              <a:gd name="T5" fmla="*/ 2147483647 h 2850"/>
              <a:gd name="T6" fmla="*/ 2147483647 w 6403"/>
              <a:gd name="T7" fmla="*/ 2147483647 h 2850"/>
              <a:gd name="T8" fmla="*/ 2147483647 w 6403"/>
              <a:gd name="T9" fmla="*/ 2147483647 h 2850"/>
              <a:gd name="T10" fmla="*/ 2147483647 w 6403"/>
              <a:gd name="T11" fmla="*/ 2147483647 h 2850"/>
              <a:gd name="T12" fmla="*/ 2147483647 w 6403"/>
              <a:gd name="T13" fmla="*/ 2147483647 h 2850"/>
              <a:gd name="T14" fmla="*/ 2147483647 w 6403"/>
              <a:gd name="T15" fmla="*/ 2147483647 h 2850"/>
              <a:gd name="T16" fmla="*/ 2147483647 w 6403"/>
              <a:gd name="T17" fmla="*/ 2147483647 h 2850"/>
              <a:gd name="T18" fmla="*/ 2147483647 w 6403"/>
              <a:gd name="T19" fmla="*/ 2147483647 h 2850"/>
              <a:gd name="T20" fmla="*/ 2147483647 w 6403"/>
              <a:gd name="T21" fmla="*/ 2147483647 h 2850"/>
              <a:gd name="T22" fmla="*/ 2147483647 w 6403"/>
              <a:gd name="T23" fmla="*/ 2147483647 h 2850"/>
              <a:gd name="T24" fmla="*/ 2147483647 w 6403"/>
              <a:gd name="T25" fmla="*/ 0 h 2850"/>
              <a:gd name="T26" fmla="*/ 2147483647 w 6403"/>
              <a:gd name="T27" fmla="*/ 2147483647 h 2850"/>
              <a:gd name="T28" fmla="*/ 2147483647 w 6403"/>
              <a:gd name="T29" fmla="*/ 2147483647 h 2850"/>
              <a:gd name="T30" fmla="*/ 2147483647 w 6403"/>
              <a:gd name="T31" fmla="*/ 2147483647 h 2850"/>
              <a:gd name="T32" fmla="*/ 2147483647 w 6403"/>
              <a:gd name="T33" fmla="*/ 2147483647 h 285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403"/>
              <a:gd name="T52" fmla="*/ 0 h 2850"/>
              <a:gd name="T53" fmla="*/ 6403 w 6403"/>
              <a:gd name="T54" fmla="*/ 2850 h 285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403" h="2850">
                <a:moveTo>
                  <a:pt x="2668" y="1452"/>
                </a:moveTo>
                <a:cubicBezTo>
                  <a:pt x="2759" y="1414"/>
                  <a:pt x="2547" y="1429"/>
                  <a:pt x="2668" y="1316"/>
                </a:cubicBezTo>
                <a:cubicBezTo>
                  <a:pt x="2789" y="1203"/>
                  <a:pt x="3266" y="734"/>
                  <a:pt x="3394" y="772"/>
                </a:cubicBezTo>
                <a:cubicBezTo>
                  <a:pt x="3522" y="810"/>
                  <a:pt x="3001" y="1498"/>
                  <a:pt x="3439" y="1543"/>
                </a:cubicBezTo>
                <a:cubicBezTo>
                  <a:pt x="3877" y="1588"/>
                  <a:pt x="5647" y="916"/>
                  <a:pt x="6025" y="1044"/>
                </a:cubicBezTo>
                <a:cubicBezTo>
                  <a:pt x="6403" y="1172"/>
                  <a:pt x="5767" y="2034"/>
                  <a:pt x="5707" y="2314"/>
                </a:cubicBezTo>
                <a:cubicBezTo>
                  <a:pt x="5647" y="2594"/>
                  <a:pt x="5730" y="2850"/>
                  <a:pt x="5662" y="2722"/>
                </a:cubicBezTo>
                <a:cubicBezTo>
                  <a:pt x="5594" y="2594"/>
                  <a:pt x="5654" y="1596"/>
                  <a:pt x="5299" y="1543"/>
                </a:cubicBezTo>
                <a:cubicBezTo>
                  <a:pt x="4944" y="1490"/>
                  <a:pt x="3908" y="2389"/>
                  <a:pt x="3530" y="2404"/>
                </a:cubicBezTo>
                <a:cubicBezTo>
                  <a:pt x="3152" y="2419"/>
                  <a:pt x="3386" y="1701"/>
                  <a:pt x="3031" y="1633"/>
                </a:cubicBezTo>
                <a:cubicBezTo>
                  <a:pt x="2676" y="1565"/>
                  <a:pt x="1799" y="2177"/>
                  <a:pt x="1398" y="1996"/>
                </a:cubicBezTo>
                <a:cubicBezTo>
                  <a:pt x="997" y="1815"/>
                  <a:pt x="846" y="878"/>
                  <a:pt x="627" y="545"/>
                </a:cubicBezTo>
                <a:cubicBezTo>
                  <a:pt x="408" y="212"/>
                  <a:pt x="0" y="0"/>
                  <a:pt x="83" y="0"/>
                </a:cubicBezTo>
                <a:cubicBezTo>
                  <a:pt x="166" y="0"/>
                  <a:pt x="718" y="341"/>
                  <a:pt x="1126" y="545"/>
                </a:cubicBezTo>
                <a:cubicBezTo>
                  <a:pt x="1534" y="749"/>
                  <a:pt x="2366" y="1059"/>
                  <a:pt x="2532" y="1225"/>
                </a:cubicBezTo>
                <a:cubicBezTo>
                  <a:pt x="2698" y="1391"/>
                  <a:pt x="2101" y="1498"/>
                  <a:pt x="2124" y="1543"/>
                </a:cubicBezTo>
                <a:cubicBezTo>
                  <a:pt x="2147" y="1588"/>
                  <a:pt x="2577" y="1490"/>
                  <a:pt x="2668" y="1452"/>
                </a:cubicBezTo>
                <a:close/>
              </a:path>
            </a:pathLst>
          </a:custGeom>
          <a:solidFill>
            <a:srgbClr val="5555C7">
              <a:alpha val="52156"/>
            </a:srgbClr>
          </a:solidFill>
          <a:ln w="9525">
            <a:solidFill>
              <a:srgbClr val="4949C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-5096183">
            <a:off x="-1906587" y="3967162"/>
            <a:ext cx="4362450" cy="549275"/>
          </a:xfrm>
          <a:prstGeom prst="wave">
            <a:avLst>
              <a:gd name="adj1" fmla="val 20644"/>
              <a:gd name="adj2" fmla="val -10000"/>
            </a:avLst>
          </a:prstGeom>
          <a:solidFill>
            <a:srgbClr val="66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-439738" y="4652963"/>
            <a:ext cx="10556876" cy="2592387"/>
          </a:xfrm>
          <a:custGeom>
            <a:avLst/>
            <a:gdLst>
              <a:gd name="T0" fmla="*/ 2147483647 w 6646"/>
              <a:gd name="T1" fmla="*/ 2147483647 h 1543"/>
              <a:gd name="T2" fmla="*/ 2147483647 w 6646"/>
              <a:gd name="T3" fmla="*/ 2147483647 h 1543"/>
              <a:gd name="T4" fmla="*/ 2147483647 w 6646"/>
              <a:gd name="T5" fmla="*/ 2147483647 h 1543"/>
              <a:gd name="T6" fmla="*/ 2147483647 w 6646"/>
              <a:gd name="T7" fmla="*/ 2147483647 h 1543"/>
              <a:gd name="T8" fmla="*/ 2147483647 w 6646"/>
              <a:gd name="T9" fmla="*/ 2147483647 h 1543"/>
              <a:gd name="T10" fmla="*/ 2147483647 w 6646"/>
              <a:gd name="T11" fmla="*/ 2147483647 h 1543"/>
              <a:gd name="T12" fmla="*/ 2147483647 w 6646"/>
              <a:gd name="T13" fmla="*/ 2147483647 h 1543"/>
              <a:gd name="T14" fmla="*/ 2147483647 w 6646"/>
              <a:gd name="T15" fmla="*/ 2147483647 h 1543"/>
              <a:gd name="T16" fmla="*/ 2147483647 w 6646"/>
              <a:gd name="T17" fmla="*/ 2147483647 h 1543"/>
              <a:gd name="T18" fmla="*/ 2147483647 w 6646"/>
              <a:gd name="T19" fmla="*/ 2147483647 h 1543"/>
              <a:gd name="T20" fmla="*/ 2147483647 w 6646"/>
              <a:gd name="T21" fmla="*/ 2147483647 h 1543"/>
              <a:gd name="T22" fmla="*/ 2147483647 w 6646"/>
              <a:gd name="T23" fmla="*/ 2147483647 h 1543"/>
              <a:gd name="T24" fmla="*/ 2147483647 w 6646"/>
              <a:gd name="T25" fmla="*/ 2147483647 h 1543"/>
              <a:gd name="T26" fmla="*/ 2147483647 w 6646"/>
              <a:gd name="T27" fmla="*/ 2147483647 h 1543"/>
              <a:gd name="T28" fmla="*/ 2147483647 w 6646"/>
              <a:gd name="T29" fmla="*/ 2147483647 h 1543"/>
              <a:gd name="T30" fmla="*/ 2147483647 w 6646"/>
              <a:gd name="T31" fmla="*/ 2147483647 h 1543"/>
              <a:gd name="T32" fmla="*/ 2147483647 w 6646"/>
              <a:gd name="T33" fmla="*/ 0 h 15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646"/>
              <a:gd name="T52" fmla="*/ 0 h 1543"/>
              <a:gd name="T53" fmla="*/ 6646 w 6646"/>
              <a:gd name="T54" fmla="*/ 1543 h 154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646" h="1543">
                <a:moveTo>
                  <a:pt x="50" y="646"/>
                </a:moveTo>
                <a:cubicBezTo>
                  <a:pt x="160" y="612"/>
                  <a:pt x="502" y="457"/>
                  <a:pt x="708" y="432"/>
                </a:cubicBezTo>
                <a:cubicBezTo>
                  <a:pt x="914" y="407"/>
                  <a:pt x="1083" y="471"/>
                  <a:pt x="1287" y="495"/>
                </a:cubicBezTo>
                <a:cubicBezTo>
                  <a:pt x="1491" y="519"/>
                  <a:pt x="1696" y="528"/>
                  <a:pt x="1932" y="577"/>
                </a:cubicBezTo>
                <a:cubicBezTo>
                  <a:pt x="2168" y="626"/>
                  <a:pt x="2506" y="756"/>
                  <a:pt x="2703" y="792"/>
                </a:cubicBezTo>
                <a:cubicBezTo>
                  <a:pt x="2900" y="829"/>
                  <a:pt x="2923" y="805"/>
                  <a:pt x="3112" y="792"/>
                </a:cubicBezTo>
                <a:cubicBezTo>
                  <a:pt x="3301" y="780"/>
                  <a:pt x="3588" y="719"/>
                  <a:pt x="3837" y="719"/>
                </a:cubicBezTo>
                <a:cubicBezTo>
                  <a:pt x="4086" y="719"/>
                  <a:pt x="4443" y="829"/>
                  <a:pt x="4609" y="792"/>
                </a:cubicBezTo>
                <a:cubicBezTo>
                  <a:pt x="4775" y="756"/>
                  <a:pt x="4720" y="537"/>
                  <a:pt x="4835" y="504"/>
                </a:cubicBezTo>
                <a:cubicBezTo>
                  <a:pt x="4950" y="470"/>
                  <a:pt x="5079" y="575"/>
                  <a:pt x="5300" y="596"/>
                </a:cubicBezTo>
                <a:cubicBezTo>
                  <a:pt x="5521" y="616"/>
                  <a:pt x="5996" y="653"/>
                  <a:pt x="6160" y="626"/>
                </a:cubicBezTo>
                <a:cubicBezTo>
                  <a:pt x="6324" y="599"/>
                  <a:pt x="6289" y="308"/>
                  <a:pt x="6287" y="432"/>
                </a:cubicBezTo>
                <a:cubicBezTo>
                  <a:pt x="6285" y="556"/>
                  <a:pt x="6646" y="1193"/>
                  <a:pt x="6151" y="1368"/>
                </a:cubicBezTo>
                <a:cubicBezTo>
                  <a:pt x="5656" y="1543"/>
                  <a:pt x="4255" y="1467"/>
                  <a:pt x="3318" y="1479"/>
                </a:cubicBezTo>
                <a:cubicBezTo>
                  <a:pt x="2381" y="1491"/>
                  <a:pt x="1052" y="1482"/>
                  <a:pt x="526" y="1440"/>
                </a:cubicBezTo>
                <a:cubicBezTo>
                  <a:pt x="0" y="1398"/>
                  <a:pt x="223" y="1464"/>
                  <a:pt x="163" y="1224"/>
                </a:cubicBezTo>
                <a:cubicBezTo>
                  <a:pt x="103" y="984"/>
                  <a:pt x="133" y="492"/>
                  <a:pt x="163" y="0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484438" y="6092825"/>
            <a:ext cx="863600" cy="549275"/>
          </a:xfrm>
          <a:prstGeom prst="star5">
            <a:avLst/>
          </a:prstGeom>
          <a:solidFill>
            <a:srgbClr val="B4B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 rot="5096183">
            <a:off x="3239294" y="3753644"/>
            <a:ext cx="6913563" cy="358775"/>
          </a:xfrm>
          <a:prstGeom prst="wave">
            <a:avLst>
              <a:gd name="adj1" fmla="val 20644"/>
              <a:gd name="adj2" fmla="val -100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1122061">
            <a:off x="1619250" y="4797425"/>
            <a:ext cx="1063625" cy="1295400"/>
          </a:xfrm>
          <a:custGeom>
            <a:avLst/>
            <a:gdLst>
              <a:gd name="T0" fmla="*/ 2147483647 w 1946"/>
              <a:gd name="T1" fmla="*/ 2147483647 h 1946"/>
              <a:gd name="T2" fmla="*/ 2147483647 w 1946"/>
              <a:gd name="T3" fmla="*/ 2147483647 h 1946"/>
              <a:gd name="T4" fmla="*/ 2147483647 w 1946"/>
              <a:gd name="T5" fmla="*/ 2147483647 h 1946"/>
              <a:gd name="T6" fmla="*/ 2147483647 w 1946"/>
              <a:gd name="T7" fmla="*/ 2147483647 h 1946"/>
              <a:gd name="T8" fmla="*/ 2147483647 w 1946"/>
              <a:gd name="T9" fmla="*/ 2147483647 h 1946"/>
              <a:gd name="T10" fmla="*/ 2147483647 w 1946"/>
              <a:gd name="T11" fmla="*/ 2147483647 h 1946"/>
              <a:gd name="T12" fmla="*/ 2147483647 w 1946"/>
              <a:gd name="T13" fmla="*/ 2147483647 h 1946"/>
              <a:gd name="T14" fmla="*/ 2147483647 w 1946"/>
              <a:gd name="T15" fmla="*/ 2147483647 h 1946"/>
              <a:gd name="T16" fmla="*/ 2147483647 w 1946"/>
              <a:gd name="T17" fmla="*/ 2147483647 h 1946"/>
              <a:gd name="T18" fmla="*/ 2147483647 w 1946"/>
              <a:gd name="T19" fmla="*/ 2147483647 h 1946"/>
              <a:gd name="T20" fmla="*/ 2147483647 w 1946"/>
              <a:gd name="T21" fmla="*/ 2147483647 h 1946"/>
              <a:gd name="T22" fmla="*/ 2147483647 w 1946"/>
              <a:gd name="T23" fmla="*/ 2147483647 h 1946"/>
              <a:gd name="T24" fmla="*/ 2147483647 w 1946"/>
              <a:gd name="T25" fmla="*/ 2147483647 h 1946"/>
              <a:gd name="T26" fmla="*/ 2147483647 w 1946"/>
              <a:gd name="T27" fmla="*/ 2147483647 h 1946"/>
              <a:gd name="T28" fmla="*/ 2147483647 w 1946"/>
              <a:gd name="T29" fmla="*/ 2147483647 h 1946"/>
              <a:gd name="T30" fmla="*/ 2147483647 w 1946"/>
              <a:gd name="T31" fmla="*/ 2147483647 h 1946"/>
              <a:gd name="T32" fmla="*/ 2147483647 w 1946"/>
              <a:gd name="T33" fmla="*/ 2147483647 h 19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46"/>
              <a:gd name="T52" fmla="*/ 0 h 1946"/>
              <a:gd name="T53" fmla="*/ 1946 w 1946"/>
              <a:gd name="T54" fmla="*/ 1946 h 19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46" h="1946">
                <a:moveTo>
                  <a:pt x="715" y="1946"/>
                </a:moveTo>
                <a:cubicBezTo>
                  <a:pt x="772" y="1764"/>
                  <a:pt x="842" y="1543"/>
                  <a:pt x="761" y="1447"/>
                </a:cubicBezTo>
                <a:cubicBezTo>
                  <a:pt x="680" y="1351"/>
                  <a:pt x="280" y="1415"/>
                  <a:pt x="227" y="1370"/>
                </a:cubicBezTo>
                <a:cubicBezTo>
                  <a:pt x="174" y="1325"/>
                  <a:pt x="478" y="1243"/>
                  <a:pt x="443" y="1175"/>
                </a:cubicBezTo>
                <a:cubicBezTo>
                  <a:pt x="408" y="1107"/>
                  <a:pt x="0" y="979"/>
                  <a:pt x="19" y="964"/>
                </a:cubicBezTo>
                <a:cubicBezTo>
                  <a:pt x="38" y="949"/>
                  <a:pt x="555" y="1241"/>
                  <a:pt x="558" y="1087"/>
                </a:cubicBezTo>
                <a:cubicBezTo>
                  <a:pt x="561" y="933"/>
                  <a:pt x="13" y="82"/>
                  <a:pt x="35" y="41"/>
                </a:cubicBezTo>
                <a:cubicBezTo>
                  <a:pt x="57" y="0"/>
                  <a:pt x="546" y="780"/>
                  <a:pt x="690" y="841"/>
                </a:cubicBezTo>
                <a:cubicBezTo>
                  <a:pt x="834" y="902"/>
                  <a:pt x="863" y="401"/>
                  <a:pt x="897" y="404"/>
                </a:cubicBezTo>
                <a:cubicBezTo>
                  <a:pt x="931" y="407"/>
                  <a:pt x="814" y="798"/>
                  <a:pt x="897" y="858"/>
                </a:cubicBezTo>
                <a:cubicBezTo>
                  <a:pt x="980" y="918"/>
                  <a:pt x="1352" y="745"/>
                  <a:pt x="1396" y="767"/>
                </a:cubicBezTo>
                <a:cubicBezTo>
                  <a:pt x="1440" y="789"/>
                  <a:pt x="1071" y="909"/>
                  <a:pt x="1162" y="992"/>
                </a:cubicBezTo>
                <a:cubicBezTo>
                  <a:pt x="1253" y="1075"/>
                  <a:pt x="1946" y="1228"/>
                  <a:pt x="1940" y="1266"/>
                </a:cubicBezTo>
                <a:cubicBezTo>
                  <a:pt x="1934" y="1304"/>
                  <a:pt x="1267" y="1191"/>
                  <a:pt x="1124" y="1221"/>
                </a:cubicBezTo>
                <a:cubicBezTo>
                  <a:pt x="981" y="1251"/>
                  <a:pt x="1108" y="1387"/>
                  <a:pt x="1078" y="1447"/>
                </a:cubicBezTo>
                <a:cubicBezTo>
                  <a:pt x="1048" y="1507"/>
                  <a:pt x="995" y="1508"/>
                  <a:pt x="942" y="1584"/>
                </a:cubicBezTo>
                <a:cubicBezTo>
                  <a:pt x="889" y="1660"/>
                  <a:pt x="825" y="1780"/>
                  <a:pt x="761" y="1901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5400000">
            <a:off x="5332413" y="5837238"/>
            <a:ext cx="3449637" cy="217487"/>
          </a:xfrm>
          <a:prstGeom prst="wave">
            <a:avLst>
              <a:gd name="adj1" fmla="val 20644"/>
              <a:gd name="adj2" fmla="val -100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34925" y="4005263"/>
            <a:ext cx="1944688" cy="2713037"/>
          </a:xfrm>
          <a:custGeom>
            <a:avLst/>
            <a:gdLst>
              <a:gd name="T0" fmla="*/ 2147483647 w 779"/>
              <a:gd name="T1" fmla="*/ 2147483647 h 2344"/>
              <a:gd name="T2" fmla="*/ 2147483647 w 779"/>
              <a:gd name="T3" fmla="*/ 2147483647 h 2344"/>
              <a:gd name="T4" fmla="*/ 2147483647 w 779"/>
              <a:gd name="T5" fmla="*/ 2147483647 h 2344"/>
              <a:gd name="T6" fmla="*/ 2147483647 w 779"/>
              <a:gd name="T7" fmla="*/ 2147483647 h 2344"/>
              <a:gd name="T8" fmla="*/ 0 w 779"/>
              <a:gd name="T9" fmla="*/ 2147483647 h 2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9"/>
              <a:gd name="T16" fmla="*/ 0 h 2344"/>
              <a:gd name="T17" fmla="*/ 779 w 779"/>
              <a:gd name="T18" fmla="*/ 2344 h 2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9" h="2344">
                <a:moveTo>
                  <a:pt x="499" y="2344"/>
                </a:moveTo>
                <a:cubicBezTo>
                  <a:pt x="639" y="2204"/>
                  <a:pt x="779" y="2064"/>
                  <a:pt x="771" y="1709"/>
                </a:cubicBezTo>
                <a:cubicBezTo>
                  <a:pt x="763" y="1354"/>
                  <a:pt x="551" y="424"/>
                  <a:pt x="453" y="212"/>
                </a:cubicBezTo>
                <a:cubicBezTo>
                  <a:pt x="355" y="0"/>
                  <a:pt x="256" y="91"/>
                  <a:pt x="181" y="439"/>
                </a:cubicBezTo>
                <a:cubicBezTo>
                  <a:pt x="106" y="787"/>
                  <a:pt x="53" y="1543"/>
                  <a:pt x="0" y="2299"/>
                </a:cubicBezTo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 rot="1122061">
            <a:off x="971550" y="5589588"/>
            <a:ext cx="1063625" cy="1295400"/>
          </a:xfrm>
          <a:custGeom>
            <a:avLst/>
            <a:gdLst>
              <a:gd name="T0" fmla="*/ 2147483647 w 1946"/>
              <a:gd name="T1" fmla="*/ 2147483647 h 1946"/>
              <a:gd name="T2" fmla="*/ 2147483647 w 1946"/>
              <a:gd name="T3" fmla="*/ 2147483647 h 1946"/>
              <a:gd name="T4" fmla="*/ 2147483647 w 1946"/>
              <a:gd name="T5" fmla="*/ 2147483647 h 1946"/>
              <a:gd name="T6" fmla="*/ 2147483647 w 1946"/>
              <a:gd name="T7" fmla="*/ 2147483647 h 1946"/>
              <a:gd name="T8" fmla="*/ 2147483647 w 1946"/>
              <a:gd name="T9" fmla="*/ 2147483647 h 1946"/>
              <a:gd name="T10" fmla="*/ 2147483647 w 1946"/>
              <a:gd name="T11" fmla="*/ 2147483647 h 1946"/>
              <a:gd name="T12" fmla="*/ 2147483647 w 1946"/>
              <a:gd name="T13" fmla="*/ 2147483647 h 1946"/>
              <a:gd name="T14" fmla="*/ 2147483647 w 1946"/>
              <a:gd name="T15" fmla="*/ 2147483647 h 1946"/>
              <a:gd name="T16" fmla="*/ 2147483647 w 1946"/>
              <a:gd name="T17" fmla="*/ 2147483647 h 1946"/>
              <a:gd name="T18" fmla="*/ 2147483647 w 1946"/>
              <a:gd name="T19" fmla="*/ 2147483647 h 1946"/>
              <a:gd name="T20" fmla="*/ 2147483647 w 1946"/>
              <a:gd name="T21" fmla="*/ 2147483647 h 1946"/>
              <a:gd name="T22" fmla="*/ 2147483647 w 1946"/>
              <a:gd name="T23" fmla="*/ 2147483647 h 1946"/>
              <a:gd name="T24" fmla="*/ 2147483647 w 1946"/>
              <a:gd name="T25" fmla="*/ 2147483647 h 1946"/>
              <a:gd name="T26" fmla="*/ 2147483647 w 1946"/>
              <a:gd name="T27" fmla="*/ 2147483647 h 1946"/>
              <a:gd name="T28" fmla="*/ 2147483647 w 1946"/>
              <a:gd name="T29" fmla="*/ 2147483647 h 1946"/>
              <a:gd name="T30" fmla="*/ 2147483647 w 1946"/>
              <a:gd name="T31" fmla="*/ 2147483647 h 1946"/>
              <a:gd name="T32" fmla="*/ 2147483647 w 1946"/>
              <a:gd name="T33" fmla="*/ 2147483647 h 19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46"/>
              <a:gd name="T52" fmla="*/ 0 h 1946"/>
              <a:gd name="T53" fmla="*/ 1946 w 1946"/>
              <a:gd name="T54" fmla="*/ 1946 h 19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46" h="1946">
                <a:moveTo>
                  <a:pt x="715" y="1946"/>
                </a:moveTo>
                <a:cubicBezTo>
                  <a:pt x="772" y="1764"/>
                  <a:pt x="842" y="1543"/>
                  <a:pt x="761" y="1447"/>
                </a:cubicBezTo>
                <a:cubicBezTo>
                  <a:pt x="680" y="1351"/>
                  <a:pt x="280" y="1415"/>
                  <a:pt x="227" y="1370"/>
                </a:cubicBezTo>
                <a:cubicBezTo>
                  <a:pt x="174" y="1325"/>
                  <a:pt x="478" y="1243"/>
                  <a:pt x="443" y="1175"/>
                </a:cubicBezTo>
                <a:cubicBezTo>
                  <a:pt x="408" y="1107"/>
                  <a:pt x="0" y="979"/>
                  <a:pt x="19" y="964"/>
                </a:cubicBezTo>
                <a:cubicBezTo>
                  <a:pt x="38" y="949"/>
                  <a:pt x="555" y="1241"/>
                  <a:pt x="558" y="1087"/>
                </a:cubicBezTo>
                <a:cubicBezTo>
                  <a:pt x="561" y="933"/>
                  <a:pt x="13" y="82"/>
                  <a:pt x="35" y="41"/>
                </a:cubicBezTo>
                <a:cubicBezTo>
                  <a:pt x="57" y="0"/>
                  <a:pt x="546" y="780"/>
                  <a:pt x="690" y="841"/>
                </a:cubicBezTo>
                <a:cubicBezTo>
                  <a:pt x="834" y="902"/>
                  <a:pt x="863" y="401"/>
                  <a:pt x="897" y="404"/>
                </a:cubicBezTo>
                <a:cubicBezTo>
                  <a:pt x="931" y="407"/>
                  <a:pt x="814" y="798"/>
                  <a:pt x="897" y="858"/>
                </a:cubicBezTo>
                <a:cubicBezTo>
                  <a:pt x="980" y="918"/>
                  <a:pt x="1352" y="745"/>
                  <a:pt x="1396" y="767"/>
                </a:cubicBezTo>
                <a:cubicBezTo>
                  <a:pt x="1440" y="789"/>
                  <a:pt x="1071" y="909"/>
                  <a:pt x="1162" y="992"/>
                </a:cubicBezTo>
                <a:cubicBezTo>
                  <a:pt x="1253" y="1075"/>
                  <a:pt x="1946" y="1228"/>
                  <a:pt x="1940" y="1266"/>
                </a:cubicBezTo>
                <a:cubicBezTo>
                  <a:pt x="1934" y="1304"/>
                  <a:pt x="1267" y="1191"/>
                  <a:pt x="1124" y="1221"/>
                </a:cubicBezTo>
                <a:cubicBezTo>
                  <a:pt x="981" y="1251"/>
                  <a:pt x="1108" y="1387"/>
                  <a:pt x="1078" y="1447"/>
                </a:cubicBezTo>
                <a:cubicBezTo>
                  <a:pt x="1048" y="1507"/>
                  <a:pt x="995" y="1508"/>
                  <a:pt x="942" y="1584"/>
                </a:cubicBezTo>
                <a:cubicBezTo>
                  <a:pt x="889" y="1660"/>
                  <a:pt x="825" y="1780"/>
                  <a:pt x="761" y="1901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1763713" y="6165850"/>
            <a:ext cx="360362" cy="260350"/>
          </a:xfrm>
          <a:prstGeom prst="ellipse">
            <a:avLst/>
          </a:prstGeom>
          <a:gradFill rotWithShape="1">
            <a:gsLst>
              <a:gs pos="0">
                <a:srgbClr val="FFFDB3"/>
              </a:gs>
              <a:gs pos="100000">
                <a:srgbClr val="A45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5651500" y="6308725"/>
            <a:ext cx="360363" cy="260350"/>
          </a:xfrm>
          <a:prstGeom prst="ellipse">
            <a:avLst/>
          </a:prstGeom>
          <a:gradFill rotWithShape="1">
            <a:gsLst>
              <a:gs pos="0">
                <a:srgbClr val="FFFDB3"/>
              </a:gs>
              <a:gs pos="100000">
                <a:srgbClr val="A45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6084888" y="6597650"/>
            <a:ext cx="360362" cy="260350"/>
          </a:xfrm>
          <a:prstGeom prst="ellipse">
            <a:avLst/>
          </a:prstGeom>
          <a:gradFill rotWithShape="1">
            <a:gsLst>
              <a:gs pos="0">
                <a:srgbClr val="FFFDB3"/>
              </a:gs>
              <a:gs pos="100000">
                <a:srgbClr val="A45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3924300" y="6165850"/>
            <a:ext cx="1320800" cy="944563"/>
          </a:xfrm>
          <a:custGeom>
            <a:avLst/>
            <a:gdLst>
              <a:gd name="T0" fmla="*/ 2147483647 w 832"/>
              <a:gd name="T1" fmla="*/ 2147483647 h 777"/>
              <a:gd name="T2" fmla="*/ 2147483647 w 832"/>
              <a:gd name="T3" fmla="*/ 2147483647 h 777"/>
              <a:gd name="T4" fmla="*/ 2147483647 w 832"/>
              <a:gd name="T5" fmla="*/ 2147483647 h 777"/>
              <a:gd name="T6" fmla="*/ 2147483647 w 832"/>
              <a:gd name="T7" fmla="*/ 2147483647 h 777"/>
              <a:gd name="T8" fmla="*/ 2147483647 w 832"/>
              <a:gd name="T9" fmla="*/ 2147483647 h 777"/>
              <a:gd name="T10" fmla="*/ 2147483647 w 832"/>
              <a:gd name="T11" fmla="*/ 2147483647 h 777"/>
              <a:gd name="T12" fmla="*/ 2147483647 w 832"/>
              <a:gd name="T13" fmla="*/ 2147483647 h 777"/>
              <a:gd name="T14" fmla="*/ 2147483647 w 832"/>
              <a:gd name="T15" fmla="*/ 2147483647 h 777"/>
              <a:gd name="T16" fmla="*/ 2147483647 w 832"/>
              <a:gd name="T17" fmla="*/ 2147483647 h 777"/>
              <a:gd name="T18" fmla="*/ 2147483647 w 832"/>
              <a:gd name="T19" fmla="*/ 2147483647 h 777"/>
              <a:gd name="T20" fmla="*/ 2147483647 w 832"/>
              <a:gd name="T21" fmla="*/ 2147483647 h 777"/>
              <a:gd name="T22" fmla="*/ 2147483647 w 832"/>
              <a:gd name="T23" fmla="*/ 2147483647 h 777"/>
              <a:gd name="T24" fmla="*/ 2147483647 w 832"/>
              <a:gd name="T25" fmla="*/ 2147483647 h 777"/>
              <a:gd name="T26" fmla="*/ 2147483647 w 832"/>
              <a:gd name="T27" fmla="*/ 2147483647 h 777"/>
              <a:gd name="T28" fmla="*/ 2147483647 w 832"/>
              <a:gd name="T29" fmla="*/ 2147483647 h 77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32"/>
              <a:gd name="T46" fmla="*/ 0 h 777"/>
              <a:gd name="T47" fmla="*/ 832 w 832"/>
              <a:gd name="T48" fmla="*/ 777 h 77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32" h="777">
                <a:moveTo>
                  <a:pt x="364" y="503"/>
                </a:moveTo>
                <a:cubicBezTo>
                  <a:pt x="319" y="480"/>
                  <a:pt x="65" y="645"/>
                  <a:pt x="47" y="639"/>
                </a:cubicBezTo>
                <a:cubicBezTo>
                  <a:pt x="29" y="633"/>
                  <a:pt x="265" y="516"/>
                  <a:pt x="258" y="466"/>
                </a:cubicBezTo>
                <a:cubicBezTo>
                  <a:pt x="251" y="416"/>
                  <a:pt x="0" y="364"/>
                  <a:pt x="2" y="338"/>
                </a:cubicBezTo>
                <a:cubicBezTo>
                  <a:pt x="4" y="312"/>
                  <a:pt x="230" y="364"/>
                  <a:pt x="268" y="308"/>
                </a:cubicBezTo>
                <a:cubicBezTo>
                  <a:pt x="306" y="252"/>
                  <a:pt x="212" y="0"/>
                  <a:pt x="228" y="4"/>
                </a:cubicBezTo>
                <a:cubicBezTo>
                  <a:pt x="244" y="8"/>
                  <a:pt x="318" y="315"/>
                  <a:pt x="363" y="335"/>
                </a:cubicBezTo>
                <a:cubicBezTo>
                  <a:pt x="408" y="355"/>
                  <a:pt x="473" y="131"/>
                  <a:pt x="500" y="125"/>
                </a:cubicBezTo>
                <a:cubicBezTo>
                  <a:pt x="527" y="119"/>
                  <a:pt x="475" y="302"/>
                  <a:pt x="527" y="298"/>
                </a:cubicBezTo>
                <a:cubicBezTo>
                  <a:pt x="579" y="294"/>
                  <a:pt x="796" y="73"/>
                  <a:pt x="814" y="100"/>
                </a:cubicBezTo>
                <a:cubicBezTo>
                  <a:pt x="832" y="127"/>
                  <a:pt x="659" y="368"/>
                  <a:pt x="637" y="458"/>
                </a:cubicBezTo>
                <a:cubicBezTo>
                  <a:pt x="615" y="548"/>
                  <a:pt x="710" y="634"/>
                  <a:pt x="682" y="639"/>
                </a:cubicBezTo>
                <a:cubicBezTo>
                  <a:pt x="654" y="644"/>
                  <a:pt x="530" y="468"/>
                  <a:pt x="469" y="491"/>
                </a:cubicBezTo>
                <a:cubicBezTo>
                  <a:pt x="408" y="514"/>
                  <a:pt x="336" y="773"/>
                  <a:pt x="319" y="775"/>
                </a:cubicBezTo>
                <a:cubicBezTo>
                  <a:pt x="302" y="777"/>
                  <a:pt x="409" y="526"/>
                  <a:pt x="364" y="503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1403350" y="-1539875"/>
            <a:ext cx="10164763" cy="4524375"/>
          </a:xfrm>
          <a:custGeom>
            <a:avLst/>
            <a:gdLst>
              <a:gd name="T0" fmla="*/ 2147483647 w 6403"/>
              <a:gd name="T1" fmla="*/ 2147483647 h 2850"/>
              <a:gd name="T2" fmla="*/ 2147483647 w 6403"/>
              <a:gd name="T3" fmla="*/ 2147483647 h 2850"/>
              <a:gd name="T4" fmla="*/ 2147483647 w 6403"/>
              <a:gd name="T5" fmla="*/ 2147483647 h 2850"/>
              <a:gd name="T6" fmla="*/ 2147483647 w 6403"/>
              <a:gd name="T7" fmla="*/ 2147483647 h 2850"/>
              <a:gd name="T8" fmla="*/ 2147483647 w 6403"/>
              <a:gd name="T9" fmla="*/ 2147483647 h 2850"/>
              <a:gd name="T10" fmla="*/ 2147483647 w 6403"/>
              <a:gd name="T11" fmla="*/ 2147483647 h 2850"/>
              <a:gd name="T12" fmla="*/ 2147483647 w 6403"/>
              <a:gd name="T13" fmla="*/ 2147483647 h 2850"/>
              <a:gd name="T14" fmla="*/ 2147483647 w 6403"/>
              <a:gd name="T15" fmla="*/ 2147483647 h 2850"/>
              <a:gd name="T16" fmla="*/ 2147483647 w 6403"/>
              <a:gd name="T17" fmla="*/ 2147483647 h 2850"/>
              <a:gd name="T18" fmla="*/ 2147483647 w 6403"/>
              <a:gd name="T19" fmla="*/ 2147483647 h 2850"/>
              <a:gd name="T20" fmla="*/ 2147483647 w 6403"/>
              <a:gd name="T21" fmla="*/ 2147483647 h 2850"/>
              <a:gd name="T22" fmla="*/ 2147483647 w 6403"/>
              <a:gd name="T23" fmla="*/ 2147483647 h 2850"/>
              <a:gd name="T24" fmla="*/ 2147483647 w 6403"/>
              <a:gd name="T25" fmla="*/ 2147483647 h 2850"/>
              <a:gd name="T26" fmla="*/ 2147483647 w 6403"/>
              <a:gd name="T27" fmla="*/ 2147483647 h 2850"/>
              <a:gd name="T28" fmla="*/ 2147483647 w 6403"/>
              <a:gd name="T29" fmla="*/ 0 h 2850"/>
              <a:gd name="T30" fmla="*/ 2147483647 w 6403"/>
              <a:gd name="T31" fmla="*/ 2147483647 h 2850"/>
              <a:gd name="T32" fmla="*/ 2147483647 w 6403"/>
              <a:gd name="T33" fmla="*/ 2147483647 h 2850"/>
              <a:gd name="T34" fmla="*/ 2147483647 w 6403"/>
              <a:gd name="T35" fmla="*/ 2147483647 h 2850"/>
              <a:gd name="T36" fmla="*/ 2147483647 w 6403"/>
              <a:gd name="T37" fmla="*/ 2147483647 h 28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403"/>
              <a:gd name="T58" fmla="*/ 0 h 2850"/>
              <a:gd name="T59" fmla="*/ 6403 w 6403"/>
              <a:gd name="T60" fmla="*/ 2850 h 28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403" h="2850">
                <a:moveTo>
                  <a:pt x="2668" y="1452"/>
                </a:moveTo>
                <a:cubicBezTo>
                  <a:pt x="2691" y="1349"/>
                  <a:pt x="2199" y="977"/>
                  <a:pt x="2260" y="926"/>
                </a:cubicBezTo>
                <a:cubicBezTo>
                  <a:pt x="2321" y="875"/>
                  <a:pt x="2848" y="1172"/>
                  <a:pt x="3037" y="1146"/>
                </a:cubicBezTo>
                <a:cubicBezTo>
                  <a:pt x="3226" y="1120"/>
                  <a:pt x="3236" y="879"/>
                  <a:pt x="3394" y="772"/>
                </a:cubicBezTo>
                <a:cubicBezTo>
                  <a:pt x="3552" y="665"/>
                  <a:pt x="3981" y="378"/>
                  <a:pt x="3988" y="506"/>
                </a:cubicBezTo>
                <a:cubicBezTo>
                  <a:pt x="3995" y="634"/>
                  <a:pt x="3100" y="1453"/>
                  <a:pt x="3439" y="1543"/>
                </a:cubicBezTo>
                <a:cubicBezTo>
                  <a:pt x="3778" y="1633"/>
                  <a:pt x="5647" y="916"/>
                  <a:pt x="6025" y="1044"/>
                </a:cubicBezTo>
                <a:cubicBezTo>
                  <a:pt x="6403" y="1172"/>
                  <a:pt x="5767" y="2034"/>
                  <a:pt x="5707" y="2314"/>
                </a:cubicBezTo>
                <a:cubicBezTo>
                  <a:pt x="5647" y="2594"/>
                  <a:pt x="5730" y="2850"/>
                  <a:pt x="5662" y="2722"/>
                </a:cubicBezTo>
                <a:cubicBezTo>
                  <a:pt x="5594" y="2594"/>
                  <a:pt x="5654" y="1596"/>
                  <a:pt x="5299" y="1543"/>
                </a:cubicBezTo>
                <a:cubicBezTo>
                  <a:pt x="4944" y="1490"/>
                  <a:pt x="3937" y="2283"/>
                  <a:pt x="3530" y="2404"/>
                </a:cubicBezTo>
                <a:cubicBezTo>
                  <a:pt x="3123" y="2525"/>
                  <a:pt x="3209" y="2338"/>
                  <a:pt x="2854" y="2270"/>
                </a:cubicBezTo>
                <a:cubicBezTo>
                  <a:pt x="2499" y="2202"/>
                  <a:pt x="1769" y="2284"/>
                  <a:pt x="1398" y="1996"/>
                </a:cubicBezTo>
                <a:cubicBezTo>
                  <a:pt x="1027" y="1708"/>
                  <a:pt x="846" y="878"/>
                  <a:pt x="627" y="545"/>
                </a:cubicBezTo>
                <a:cubicBezTo>
                  <a:pt x="408" y="212"/>
                  <a:pt x="0" y="0"/>
                  <a:pt x="83" y="0"/>
                </a:cubicBezTo>
                <a:cubicBezTo>
                  <a:pt x="166" y="0"/>
                  <a:pt x="878" y="389"/>
                  <a:pt x="1126" y="545"/>
                </a:cubicBezTo>
                <a:cubicBezTo>
                  <a:pt x="1374" y="701"/>
                  <a:pt x="1408" y="769"/>
                  <a:pt x="1574" y="935"/>
                </a:cubicBezTo>
                <a:cubicBezTo>
                  <a:pt x="1740" y="1101"/>
                  <a:pt x="1942" y="1457"/>
                  <a:pt x="2124" y="1543"/>
                </a:cubicBezTo>
                <a:cubicBezTo>
                  <a:pt x="2306" y="1629"/>
                  <a:pt x="2577" y="1490"/>
                  <a:pt x="2668" y="1452"/>
                </a:cubicBezTo>
                <a:close/>
              </a:path>
            </a:pathLst>
          </a:custGeom>
          <a:solidFill>
            <a:srgbClr val="5555C7">
              <a:alpha val="36862"/>
            </a:srgbClr>
          </a:solidFill>
          <a:ln w="9525">
            <a:solidFill>
              <a:srgbClr val="4949C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 rot="20477939" flipH="1">
            <a:off x="7956550" y="5662613"/>
            <a:ext cx="1063625" cy="1295400"/>
          </a:xfrm>
          <a:custGeom>
            <a:avLst/>
            <a:gdLst>
              <a:gd name="T0" fmla="*/ 2147483647 w 1946"/>
              <a:gd name="T1" fmla="*/ 2147483647 h 1946"/>
              <a:gd name="T2" fmla="*/ 2147483647 w 1946"/>
              <a:gd name="T3" fmla="*/ 2147483647 h 1946"/>
              <a:gd name="T4" fmla="*/ 2147483647 w 1946"/>
              <a:gd name="T5" fmla="*/ 2147483647 h 1946"/>
              <a:gd name="T6" fmla="*/ 2147483647 w 1946"/>
              <a:gd name="T7" fmla="*/ 2147483647 h 1946"/>
              <a:gd name="T8" fmla="*/ 2147483647 w 1946"/>
              <a:gd name="T9" fmla="*/ 2147483647 h 1946"/>
              <a:gd name="T10" fmla="*/ 2147483647 w 1946"/>
              <a:gd name="T11" fmla="*/ 2147483647 h 1946"/>
              <a:gd name="T12" fmla="*/ 2147483647 w 1946"/>
              <a:gd name="T13" fmla="*/ 2147483647 h 1946"/>
              <a:gd name="T14" fmla="*/ 2147483647 w 1946"/>
              <a:gd name="T15" fmla="*/ 2147483647 h 1946"/>
              <a:gd name="T16" fmla="*/ 2147483647 w 1946"/>
              <a:gd name="T17" fmla="*/ 2147483647 h 1946"/>
              <a:gd name="T18" fmla="*/ 2147483647 w 1946"/>
              <a:gd name="T19" fmla="*/ 2147483647 h 1946"/>
              <a:gd name="T20" fmla="*/ 2147483647 w 1946"/>
              <a:gd name="T21" fmla="*/ 2147483647 h 1946"/>
              <a:gd name="T22" fmla="*/ 2147483647 w 1946"/>
              <a:gd name="T23" fmla="*/ 2147483647 h 1946"/>
              <a:gd name="T24" fmla="*/ 2147483647 w 1946"/>
              <a:gd name="T25" fmla="*/ 2147483647 h 1946"/>
              <a:gd name="T26" fmla="*/ 2147483647 w 1946"/>
              <a:gd name="T27" fmla="*/ 2147483647 h 1946"/>
              <a:gd name="T28" fmla="*/ 2147483647 w 1946"/>
              <a:gd name="T29" fmla="*/ 2147483647 h 1946"/>
              <a:gd name="T30" fmla="*/ 2147483647 w 1946"/>
              <a:gd name="T31" fmla="*/ 2147483647 h 1946"/>
              <a:gd name="T32" fmla="*/ 2147483647 w 1946"/>
              <a:gd name="T33" fmla="*/ 2147483647 h 19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46"/>
              <a:gd name="T52" fmla="*/ 0 h 1946"/>
              <a:gd name="T53" fmla="*/ 1946 w 1946"/>
              <a:gd name="T54" fmla="*/ 1946 h 19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46" h="1946">
                <a:moveTo>
                  <a:pt x="715" y="1946"/>
                </a:moveTo>
                <a:cubicBezTo>
                  <a:pt x="772" y="1764"/>
                  <a:pt x="842" y="1543"/>
                  <a:pt x="761" y="1447"/>
                </a:cubicBezTo>
                <a:cubicBezTo>
                  <a:pt x="680" y="1351"/>
                  <a:pt x="280" y="1415"/>
                  <a:pt x="227" y="1370"/>
                </a:cubicBezTo>
                <a:cubicBezTo>
                  <a:pt x="174" y="1325"/>
                  <a:pt x="478" y="1243"/>
                  <a:pt x="443" y="1175"/>
                </a:cubicBezTo>
                <a:cubicBezTo>
                  <a:pt x="408" y="1107"/>
                  <a:pt x="0" y="979"/>
                  <a:pt x="19" y="964"/>
                </a:cubicBezTo>
                <a:cubicBezTo>
                  <a:pt x="38" y="949"/>
                  <a:pt x="555" y="1241"/>
                  <a:pt x="558" y="1087"/>
                </a:cubicBezTo>
                <a:cubicBezTo>
                  <a:pt x="561" y="933"/>
                  <a:pt x="13" y="82"/>
                  <a:pt x="35" y="41"/>
                </a:cubicBezTo>
                <a:cubicBezTo>
                  <a:pt x="57" y="0"/>
                  <a:pt x="546" y="780"/>
                  <a:pt x="690" y="841"/>
                </a:cubicBezTo>
                <a:cubicBezTo>
                  <a:pt x="834" y="902"/>
                  <a:pt x="863" y="401"/>
                  <a:pt x="897" y="404"/>
                </a:cubicBezTo>
                <a:cubicBezTo>
                  <a:pt x="931" y="407"/>
                  <a:pt x="814" y="798"/>
                  <a:pt x="897" y="858"/>
                </a:cubicBezTo>
                <a:cubicBezTo>
                  <a:pt x="980" y="918"/>
                  <a:pt x="1352" y="745"/>
                  <a:pt x="1396" y="767"/>
                </a:cubicBezTo>
                <a:cubicBezTo>
                  <a:pt x="1440" y="789"/>
                  <a:pt x="1071" y="909"/>
                  <a:pt x="1162" y="992"/>
                </a:cubicBezTo>
                <a:cubicBezTo>
                  <a:pt x="1253" y="1075"/>
                  <a:pt x="1946" y="1228"/>
                  <a:pt x="1940" y="1266"/>
                </a:cubicBezTo>
                <a:cubicBezTo>
                  <a:pt x="1934" y="1304"/>
                  <a:pt x="1267" y="1191"/>
                  <a:pt x="1124" y="1221"/>
                </a:cubicBezTo>
                <a:cubicBezTo>
                  <a:pt x="981" y="1251"/>
                  <a:pt x="1108" y="1387"/>
                  <a:pt x="1078" y="1447"/>
                </a:cubicBezTo>
                <a:cubicBezTo>
                  <a:pt x="1048" y="1507"/>
                  <a:pt x="995" y="1508"/>
                  <a:pt x="942" y="1584"/>
                </a:cubicBezTo>
                <a:cubicBezTo>
                  <a:pt x="889" y="1660"/>
                  <a:pt x="825" y="1780"/>
                  <a:pt x="761" y="1901"/>
                </a:cubicBezTo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284663" y="2924175"/>
            <a:ext cx="2814637" cy="1679575"/>
            <a:chOff x="1198" y="2194"/>
            <a:chExt cx="3240" cy="1795"/>
          </a:xfrm>
        </p:grpSpPr>
        <p:sp>
          <p:nvSpPr>
            <p:cNvPr id="18462" name="Freeform 22"/>
            <p:cNvSpPr>
              <a:spLocks/>
            </p:cNvSpPr>
            <p:nvPr/>
          </p:nvSpPr>
          <p:spPr bwMode="auto">
            <a:xfrm>
              <a:off x="2200" y="3339"/>
              <a:ext cx="559" cy="370"/>
            </a:xfrm>
            <a:custGeom>
              <a:avLst/>
              <a:gdLst>
                <a:gd name="T0" fmla="*/ 0 w 559"/>
                <a:gd name="T1" fmla="*/ 136 h 370"/>
                <a:gd name="T2" fmla="*/ 181 w 559"/>
                <a:gd name="T3" fmla="*/ 227 h 370"/>
                <a:gd name="T4" fmla="*/ 227 w 559"/>
                <a:gd name="T5" fmla="*/ 363 h 370"/>
                <a:gd name="T6" fmla="*/ 272 w 559"/>
                <a:gd name="T7" fmla="*/ 227 h 370"/>
                <a:gd name="T8" fmla="*/ 317 w 559"/>
                <a:gd name="T9" fmla="*/ 363 h 370"/>
                <a:gd name="T10" fmla="*/ 363 w 559"/>
                <a:gd name="T11" fmla="*/ 182 h 370"/>
                <a:gd name="T12" fmla="*/ 408 w 559"/>
                <a:gd name="T13" fmla="*/ 272 h 370"/>
                <a:gd name="T14" fmla="*/ 453 w 559"/>
                <a:gd name="T15" fmla="*/ 91 h 370"/>
                <a:gd name="T16" fmla="*/ 544 w 559"/>
                <a:gd name="T17" fmla="*/ 136 h 370"/>
                <a:gd name="T18" fmla="*/ 544 w 559"/>
                <a:gd name="T19" fmla="*/ 0 h 3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9"/>
                <a:gd name="T31" fmla="*/ 0 h 370"/>
                <a:gd name="T32" fmla="*/ 559 w 559"/>
                <a:gd name="T33" fmla="*/ 370 h 3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9" h="370">
                  <a:moveTo>
                    <a:pt x="0" y="136"/>
                  </a:moveTo>
                  <a:cubicBezTo>
                    <a:pt x="71" y="162"/>
                    <a:pt x="143" y="189"/>
                    <a:pt x="181" y="227"/>
                  </a:cubicBezTo>
                  <a:cubicBezTo>
                    <a:pt x="219" y="265"/>
                    <a:pt x="212" y="363"/>
                    <a:pt x="227" y="363"/>
                  </a:cubicBezTo>
                  <a:cubicBezTo>
                    <a:pt x="242" y="363"/>
                    <a:pt x="257" y="227"/>
                    <a:pt x="272" y="227"/>
                  </a:cubicBezTo>
                  <a:cubicBezTo>
                    <a:pt x="287" y="227"/>
                    <a:pt x="302" y="370"/>
                    <a:pt x="317" y="363"/>
                  </a:cubicBezTo>
                  <a:cubicBezTo>
                    <a:pt x="332" y="356"/>
                    <a:pt x="348" y="197"/>
                    <a:pt x="363" y="182"/>
                  </a:cubicBezTo>
                  <a:cubicBezTo>
                    <a:pt x="378" y="167"/>
                    <a:pt x="393" y="287"/>
                    <a:pt x="408" y="272"/>
                  </a:cubicBezTo>
                  <a:cubicBezTo>
                    <a:pt x="423" y="257"/>
                    <a:pt x="430" y="114"/>
                    <a:pt x="453" y="91"/>
                  </a:cubicBezTo>
                  <a:cubicBezTo>
                    <a:pt x="476" y="68"/>
                    <a:pt x="529" y="151"/>
                    <a:pt x="544" y="136"/>
                  </a:cubicBezTo>
                  <a:cubicBezTo>
                    <a:pt x="559" y="121"/>
                    <a:pt x="551" y="60"/>
                    <a:pt x="544" y="0"/>
                  </a:cubicBezTo>
                </a:path>
              </a:pathLst>
            </a:custGeom>
            <a:solidFill>
              <a:srgbClr val="FFFDB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Freeform 23"/>
            <p:cNvSpPr>
              <a:spLocks/>
            </p:cNvSpPr>
            <p:nvPr/>
          </p:nvSpPr>
          <p:spPr bwMode="auto">
            <a:xfrm>
              <a:off x="2091" y="2194"/>
              <a:ext cx="834" cy="511"/>
            </a:xfrm>
            <a:custGeom>
              <a:avLst/>
              <a:gdLst>
                <a:gd name="T0" fmla="*/ 48 w 834"/>
                <a:gd name="T1" fmla="*/ 330 h 511"/>
                <a:gd name="T2" fmla="*/ 3 w 834"/>
                <a:gd name="T3" fmla="*/ 103 h 511"/>
                <a:gd name="T4" fmla="*/ 67 w 834"/>
                <a:gd name="T5" fmla="*/ 0 h 511"/>
                <a:gd name="T6" fmla="*/ 139 w 834"/>
                <a:gd name="T7" fmla="*/ 103 h 511"/>
                <a:gd name="T8" fmla="*/ 332 w 834"/>
                <a:gd name="T9" fmla="*/ 83 h 511"/>
                <a:gd name="T10" fmla="*/ 411 w 834"/>
                <a:gd name="T11" fmla="*/ 193 h 511"/>
                <a:gd name="T12" fmla="*/ 634 w 834"/>
                <a:gd name="T13" fmla="*/ 220 h 511"/>
                <a:gd name="T14" fmla="*/ 457 w 834"/>
                <a:gd name="T15" fmla="*/ 284 h 511"/>
                <a:gd name="T16" fmla="*/ 593 w 834"/>
                <a:gd name="T17" fmla="*/ 375 h 511"/>
                <a:gd name="T18" fmla="*/ 683 w 834"/>
                <a:gd name="T19" fmla="*/ 420 h 511"/>
                <a:gd name="T20" fmla="*/ 819 w 834"/>
                <a:gd name="T21" fmla="*/ 466 h 511"/>
                <a:gd name="T22" fmla="*/ 593 w 834"/>
                <a:gd name="T23" fmla="*/ 511 h 5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34"/>
                <a:gd name="T37" fmla="*/ 0 h 511"/>
                <a:gd name="T38" fmla="*/ 834 w 834"/>
                <a:gd name="T39" fmla="*/ 511 h 5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34" h="511">
                  <a:moveTo>
                    <a:pt x="48" y="330"/>
                  </a:moveTo>
                  <a:cubicBezTo>
                    <a:pt x="10" y="250"/>
                    <a:pt x="0" y="158"/>
                    <a:pt x="3" y="103"/>
                  </a:cubicBezTo>
                  <a:cubicBezTo>
                    <a:pt x="6" y="48"/>
                    <a:pt x="44" y="0"/>
                    <a:pt x="67" y="0"/>
                  </a:cubicBezTo>
                  <a:cubicBezTo>
                    <a:pt x="90" y="0"/>
                    <a:pt x="95" y="89"/>
                    <a:pt x="139" y="103"/>
                  </a:cubicBezTo>
                  <a:cubicBezTo>
                    <a:pt x="183" y="117"/>
                    <a:pt x="287" y="68"/>
                    <a:pt x="332" y="83"/>
                  </a:cubicBezTo>
                  <a:cubicBezTo>
                    <a:pt x="377" y="98"/>
                    <a:pt x="361" y="170"/>
                    <a:pt x="411" y="193"/>
                  </a:cubicBezTo>
                  <a:cubicBezTo>
                    <a:pt x="461" y="216"/>
                    <a:pt x="626" y="205"/>
                    <a:pt x="634" y="220"/>
                  </a:cubicBezTo>
                  <a:cubicBezTo>
                    <a:pt x="642" y="235"/>
                    <a:pt x="464" y="258"/>
                    <a:pt x="457" y="284"/>
                  </a:cubicBezTo>
                  <a:cubicBezTo>
                    <a:pt x="450" y="310"/>
                    <a:pt x="556" y="352"/>
                    <a:pt x="593" y="375"/>
                  </a:cubicBezTo>
                  <a:cubicBezTo>
                    <a:pt x="630" y="398"/>
                    <a:pt x="645" y="405"/>
                    <a:pt x="683" y="420"/>
                  </a:cubicBezTo>
                  <a:cubicBezTo>
                    <a:pt x="721" y="435"/>
                    <a:pt x="834" y="451"/>
                    <a:pt x="819" y="466"/>
                  </a:cubicBezTo>
                  <a:cubicBezTo>
                    <a:pt x="804" y="481"/>
                    <a:pt x="698" y="496"/>
                    <a:pt x="593" y="511"/>
                  </a:cubicBezTo>
                </a:path>
              </a:pathLst>
            </a:custGeom>
            <a:solidFill>
              <a:srgbClr val="FFFDB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4" name="Freeform 24"/>
            <p:cNvSpPr>
              <a:spLocks/>
            </p:cNvSpPr>
            <p:nvPr/>
          </p:nvSpPr>
          <p:spPr bwMode="auto">
            <a:xfrm>
              <a:off x="3288" y="2788"/>
              <a:ext cx="1150" cy="1201"/>
            </a:xfrm>
            <a:custGeom>
              <a:avLst/>
              <a:gdLst>
                <a:gd name="T0" fmla="*/ 0 w 1150"/>
                <a:gd name="T1" fmla="*/ 325 h 1201"/>
                <a:gd name="T2" fmla="*/ 363 w 1150"/>
                <a:gd name="T3" fmla="*/ 143 h 1201"/>
                <a:gd name="T4" fmla="*/ 1044 w 1150"/>
                <a:gd name="T5" fmla="*/ 7 h 1201"/>
                <a:gd name="T6" fmla="*/ 998 w 1150"/>
                <a:gd name="T7" fmla="*/ 98 h 1201"/>
                <a:gd name="T8" fmla="*/ 1044 w 1150"/>
                <a:gd name="T9" fmla="*/ 188 h 1201"/>
                <a:gd name="T10" fmla="*/ 998 w 1150"/>
                <a:gd name="T11" fmla="*/ 234 h 1201"/>
                <a:gd name="T12" fmla="*/ 1089 w 1150"/>
                <a:gd name="T13" fmla="*/ 506 h 1201"/>
                <a:gd name="T14" fmla="*/ 953 w 1150"/>
                <a:gd name="T15" fmla="*/ 551 h 1201"/>
                <a:gd name="T16" fmla="*/ 1089 w 1150"/>
                <a:gd name="T17" fmla="*/ 778 h 1201"/>
                <a:gd name="T18" fmla="*/ 907 w 1150"/>
                <a:gd name="T19" fmla="*/ 778 h 1201"/>
                <a:gd name="T20" fmla="*/ 907 w 1150"/>
                <a:gd name="T21" fmla="*/ 960 h 1201"/>
                <a:gd name="T22" fmla="*/ 817 w 1150"/>
                <a:gd name="T23" fmla="*/ 960 h 1201"/>
                <a:gd name="T24" fmla="*/ 635 w 1150"/>
                <a:gd name="T25" fmla="*/ 1186 h 1201"/>
                <a:gd name="T26" fmla="*/ 499 w 1150"/>
                <a:gd name="T27" fmla="*/ 1050 h 1201"/>
                <a:gd name="T28" fmla="*/ 46 w 1150"/>
                <a:gd name="T29" fmla="*/ 597 h 12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0"/>
                <a:gd name="T46" fmla="*/ 0 h 1201"/>
                <a:gd name="T47" fmla="*/ 1150 w 1150"/>
                <a:gd name="T48" fmla="*/ 1201 h 12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0" h="1201">
                  <a:moveTo>
                    <a:pt x="0" y="325"/>
                  </a:moveTo>
                  <a:cubicBezTo>
                    <a:pt x="94" y="260"/>
                    <a:pt x="189" y="196"/>
                    <a:pt x="363" y="143"/>
                  </a:cubicBezTo>
                  <a:cubicBezTo>
                    <a:pt x="537" y="90"/>
                    <a:pt x="938" y="14"/>
                    <a:pt x="1044" y="7"/>
                  </a:cubicBezTo>
                  <a:cubicBezTo>
                    <a:pt x="1150" y="0"/>
                    <a:pt x="998" y="68"/>
                    <a:pt x="998" y="98"/>
                  </a:cubicBezTo>
                  <a:cubicBezTo>
                    <a:pt x="998" y="128"/>
                    <a:pt x="1044" y="165"/>
                    <a:pt x="1044" y="188"/>
                  </a:cubicBezTo>
                  <a:cubicBezTo>
                    <a:pt x="1044" y="211"/>
                    <a:pt x="991" y="181"/>
                    <a:pt x="998" y="234"/>
                  </a:cubicBezTo>
                  <a:cubicBezTo>
                    <a:pt x="1005" y="287"/>
                    <a:pt x="1096" y="453"/>
                    <a:pt x="1089" y="506"/>
                  </a:cubicBezTo>
                  <a:cubicBezTo>
                    <a:pt x="1082" y="559"/>
                    <a:pt x="953" y="506"/>
                    <a:pt x="953" y="551"/>
                  </a:cubicBezTo>
                  <a:cubicBezTo>
                    <a:pt x="953" y="596"/>
                    <a:pt x="1097" y="740"/>
                    <a:pt x="1089" y="778"/>
                  </a:cubicBezTo>
                  <a:cubicBezTo>
                    <a:pt x="1081" y="816"/>
                    <a:pt x="937" y="748"/>
                    <a:pt x="907" y="778"/>
                  </a:cubicBezTo>
                  <a:cubicBezTo>
                    <a:pt x="877" y="808"/>
                    <a:pt x="922" y="930"/>
                    <a:pt x="907" y="960"/>
                  </a:cubicBezTo>
                  <a:cubicBezTo>
                    <a:pt x="892" y="990"/>
                    <a:pt x="862" y="922"/>
                    <a:pt x="817" y="960"/>
                  </a:cubicBezTo>
                  <a:cubicBezTo>
                    <a:pt x="772" y="998"/>
                    <a:pt x="688" y="1171"/>
                    <a:pt x="635" y="1186"/>
                  </a:cubicBezTo>
                  <a:cubicBezTo>
                    <a:pt x="582" y="1201"/>
                    <a:pt x="597" y="1148"/>
                    <a:pt x="499" y="1050"/>
                  </a:cubicBezTo>
                  <a:cubicBezTo>
                    <a:pt x="401" y="952"/>
                    <a:pt x="223" y="774"/>
                    <a:pt x="46" y="597"/>
                  </a:cubicBezTo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5" name="Freeform 25"/>
            <p:cNvSpPr>
              <a:spLocks/>
            </p:cNvSpPr>
            <p:nvPr/>
          </p:nvSpPr>
          <p:spPr bwMode="auto">
            <a:xfrm>
              <a:off x="3334" y="2871"/>
              <a:ext cx="960" cy="929"/>
            </a:xfrm>
            <a:custGeom>
              <a:avLst/>
              <a:gdLst>
                <a:gd name="T0" fmla="*/ 0 w 960"/>
                <a:gd name="T1" fmla="*/ 242 h 929"/>
                <a:gd name="T2" fmla="*/ 499 w 960"/>
                <a:gd name="T3" fmla="*/ 60 h 929"/>
                <a:gd name="T4" fmla="*/ 952 w 960"/>
                <a:gd name="T5" fmla="*/ 15 h 929"/>
                <a:gd name="T6" fmla="*/ 453 w 960"/>
                <a:gd name="T7" fmla="*/ 151 h 929"/>
                <a:gd name="T8" fmla="*/ 861 w 960"/>
                <a:gd name="T9" fmla="*/ 242 h 929"/>
                <a:gd name="T10" fmla="*/ 453 w 960"/>
                <a:gd name="T11" fmla="*/ 242 h 929"/>
                <a:gd name="T12" fmla="*/ 861 w 960"/>
                <a:gd name="T13" fmla="*/ 514 h 929"/>
                <a:gd name="T14" fmla="*/ 453 w 960"/>
                <a:gd name="T15" fmla="*/ 378 h 929"/>
                <a:gd name="T16" fmla="*/ 725 w 960"/>
                <a:gd name="T17" fmla="*/ 695 h 929"/>
                <a:gd name="T18" fmla="*/ 408 w 960"/>
                <a:gd name="T19" fmla="*/ 559 h 929"/>
                <a:gd name="T20" fmla="*/ 589 w 960"/>
                <a:gd name="T21" fmla="*/ 922 h 929"/>
                <a:gd name="T22" fmla="*/ 272 w 960"/>
                <a:gd name="T23" fmla="*/ 604 h 929"/>
                <a:gd name="T24" fmla="*/ 362 w 960"/>
                <a:gd name="T25" fmla="*/ 831 h 929"/>
                <a:gd name="T26" fmla="*/ 45 w 960"/>
                <a:gd name="T27" fmla="*/ 559 h 9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60"/>
                <a:gd name="T43" fmla="*/ 0 h 929"/>
                <a:gd name="T44" fmla="*/ 960 w 960"/>
                <a:gd name="T45" fmla="*/ 929 h 9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60" h="929">
                  <a:moveTo>
                    <a:pt x="0" y="242"/>
                  </a:moveTo>
                  <a:cubicBezTo>
                    <a:pt x="170" y="170"/>
                    <a:pt x="340" y="98"/>
                    <a:pt x="499" y="60"/>
                  </a:cubicBezTo>
                  <a:cubicBezTo>
                    <a:pt x="658" y="22"/>
                    <a:pt x="960" y="0"/>
                    <a:pt x="952" y="15"/>
                  </a:cubicBezTo>
                  <a:cubicBezTo>
                    <a:pt x="944" y="30"/>
                    <a:pt x="468" y="113"/>
                    <a:pt x="453" y="151"/>
                  </a:cubicBezTo>
                  <a:cubicBezTo>
                    <a:pt x="438" y="189"/>
                    <a:pt x="861" y="227"/>
                    <a:pt x="861" y="242"/>
                  </a:cubicBezTo>
                  <a:cubicBezTo>
                    <a:pt x="861" y="257"/>
                    <a:pt x="453" y="197"/>
                    <a:pt x="453" y="242"/>
                  </a:cubicBezTo>
                  <a:cubicBezTo>
                    <a:pt x="453" y="287"/>
                    <a:pt x="861" y="491"/>
                    <a:pt x="861" y="514"/>
                  </a:cubicBezTo>
                  <a:cubicBezTo>
                    <a:pt x="861" y="537"/>
                    <a:pt x="476" y="348"/>
                    <a:pt x="453" y="378"/>
                  </a:cubicBezTo>
                  <a:cubicBezTo>
                    <a:pt x="430" y="408"/>
                    <a:pt x="732" y="665"/>
                    <a:pt x="725" y="695"/>
                  </a:cubicBezTo>
                  <a:cubicBezTo>
                    <a:pt x="718" y="725"/>
                    <a:pt x="431" y="521"/>
                    <a:pt x="408" y="559"/>
                  </a:cubicBezTo>
                  <a:cubicBezTo>
                    <a:pt x="385" y="597"/>
                    <a:pt x="612" y="915"/>
                    <a:pt x="589" y="922"/>
                  </a:cubicBezTo>
                  <a:cubicBezTo>
                    <a:pt x="566" y="929"/>
                    <a:pt x="310" y="619"/>
                    <a:pt x="272" y="604"/>
                  </a:cubicBezTo>
                  <a:cubicBezTo>
                    <a:pt x="234" y="589"/>
                    <a:pt x="400" y="838"/>
                    <a:pt x="362" y="831"/>
                  </a:cubicBezTo>
                  <a:cubicBezTo>
                    <a:pt x="324" y="824"/>
                    <a:pt x="184" y="691"/>
                    <a:pt x="45" y="559"/>
                  </a:cubicBezTo>
                </a:path>
              </a:pathLst>
            </a:custGeom>
            <a:solidFill>
              <a:srgbClr val="FFFDB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6" name="Freeform 26"/>
            <p:cNvSpPr>
              <a:spLocks/>
            </p:cNvSpPr>
            <p:nvPr/>
          </p:nvSpPr>
          <p:spPr bwMode="auto">
            <a:xfrm>
              <a:off x="1198" y="2448"/>
              <a:ext cx="2421" cy="1140"/>
            </a:xfrm>
            <a:custGeom>
              <a:avLst/>
              <a:gdLst>
                <a:gd name="T0" fmla="*/ 52 w 2421"/>
                <a:gd name="T1" fmla="*/ 541 h 1140"/>
                <a:gd name="T2" fmla="*/ 344 w 2421"/>
                <a:gd name="T3" fmla="*/ 309 h 1140"/>
                <a:gd name="T4" fmla="*/ 549 w 2421"/>
                <a:gd name="T5" fmla="*/ 97 h 1140"/>
                <a:gd name="T6" fmla="*/ 866 w 2421"/>
                <a:gd name="T7" fmla="*/ 7 h 1140"/>
                <a:gd name="T8" fmla="*/ 1222 w 2421"/>
                <a:gd name="T9" fmla="*/ 56 h 1140"/>
                <a:gd name="T10" fmla="*/ 1682 w 2421"/>
                <a:gd name="T11" fmla="*/ 304 h 1140"/>
                <a:gd name="T12" fmla="*/ 2000 w 2421"/>
                <a:gd name="T13" fmla="*/ 596 h 1140"/>
                <a:gd name="T14" fmla="*/ 2363 w 2421"/>
                <a:gd name="T15" fmla="*/ 732 h 1140"/>
                <a:gd name="T16" fmla="*/ 2346 w 2421"/>
                <a:gd name="T17" fmla="*/ 988 h 1140"/>
                <a:gd name="T18" fmla="*/ 2000 w 2421"/>
                <a:gd name="T19" fmla="*/ 914 h 1140"/>
                <a:gd name="T20" fmla="*/ 1562 w 2421"/>
                <a:gd name="T21" fmla="*/ 932 h 1140"/>
                <a:gd name="T22" fmla="*/ 759 w 2421"/>
                <a:gd name="T23" fmla="*/ 1099 h 1140"/>
                <a:gd name="T24" fmla="*/ 95 w 2421"/>
                <a:gd name="T25" fmla="*/ 687 h 1140"/>
                <a:gd name="T26" fmla="*/ 186 w 2421"/>
                <a:gd name="T27" fmla="*/ 642 h 1140"/>
                <a:gd name="T28" fmla="*/ 50 w 2421"/>
                <a:gd name="T29" fmla="*/ 551 h 1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21"/>
                <a:gd name="T46" fmla="*/ 0 h 1140"/>
                <a:gd name="T47" fmla="*/ 2421 w 2421"/>
                <a:gd name="T48" fmla="*/ 1140 h 1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21" h="1140">
                  <a:moveTo>
                    <a:pt x="52" y="541"/>
                  </a:moveTo>
                  <a:cubicBezTo>
                    <a:pt x="101" y="502"/>
                    <a:pt x="261" y="383"/>
                    <a:pt x="344" y="309"/>
                  </a:cubicBezTo>
                  <a:cubicBezTo>
                    <a:pt x="427" y="235"/>
                    <a:pt x="462" y="147"/>
                    <a:pt x="549" y="97"/>
                  </a:cubicBezTo>
                  <a:cubicBezTo>
                    <a:pt x="636" y="47"/>
                    <a:pt x="754" y="14"/>
                    <a:pt x="866" y="7"/>
                  </a:cubicBezTo>
                  <a:cubicBezTo>
                    <a:pt x="978" y="0"/>
                    <a:pt x="1086" y="7"/>
                    <a:pt x="1222" y="56"/>
                  </a:cubicBezTo>
                  <a:cubicBezTo>
                    <a:pt x="1358" y="105"/>
                    <a:pt x="1552" y="214"/>
                    <a:pt x="1682" y="304"/>
                  </a:cubicBezTo>
                  <a:cubicBezTo>
                    <a:pt x="1812" y="394"/>
                    <a:pt x="1886" y="525"/>
                    <a:pt x="2000" y="596"/>
                  </a:cubicBezTo>
                  <a:cubicBezTo>
                    <a:pt x="2114" y="667"/>
                    <a:pt x="2305" y="667"/>
                    <a:pt x="2363" y="732"/>
                  </a:cubicBezTo>
                  <a:cubicBezTo>
                    <a:pt x="2421" y="797"/>
                    <a:pt x="2406" y="958"/>
                    <a:pt x="2346" y="988"/>
                  </a:cubicBezTo>
                  <a:cubicBezTo>
                    <a:pt x="2286" y="1018"/>
                    <a:pt x="2131" y="923"/>
                    <a:pt x="2000" y="914"/>
                  </a:cubicBezTo>
                  <a:cubicBezTo>
                    <a:pt x="1869" y="905"/>
                    <a:pt x="1769" y="901"/>
                    <a:pt x="1562" y="932"/>
                  </a:cubicBezTo>
                  <a:cubicBezTo>
                    <a:pt x="1355" y="963"/>
                    <a:pt x="1003" y="1140"/>
                    <a:pt x="759" y="1099"/>
                  </a:cubicBezTo>
                  <a:cubicBezTo>
                    <a:pt x="515" y="1058"/>
                    <a:pt x="190" y="763"/>
                    <a:pt x="95" y="687"/>
                  </a:cubicBezTo>
                  <a:cubicBezTo>
                    <a:pt x="0" y="611"/>
                    <a:pt x="193" y="665"/>
                    <a:pt x="186" y="642"/>
                  </a:cubicBezTo>
                  <a:cubicBezTo>
                    <a:pt x="179" y="619"/>
                    <a:pt x="65" y="566"/>
                    <a:pt x="50" y="551"/>
                  </a:cubicBezTo>
                </a:path>
              </a:pathLst>
            </a:custGeom>
            <a:solidFill>
              <a:srgbClr val="5B5B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7" name="Freeform 27"/>
            <p:cNvSpPr>
              <a:spLocks/>
            </p:cNvSpPr>
            <p:nvPr/>
          </p:nvSpPr>
          <p:spPr bwMode="auto">
            <a:xfrm>
              <a:off x="1565" y="2795"/>
              <a:ext cx="181" cy="250"/>
            </a:xfrm>
            <a:custGeom>
              <a:avLst/>
              <a:gdLst>
                <a:gd name="T0" fmla="*/ 78 w 196"/>
                <a:gd name="T1" fmla="*/ 157 h 295"/>
                <a:gd name="T2" fmla="*/ 6 w 196"/>
                <a:gd name="T3" fmla="*/ 46 h 295"/>
                <a:gd name="T4" fmla="*/ 113 w 196"/>
                <a:gd name="T5" fmla="*/ 18 h 295"/>
                <a:gd name="T6" fmla="*/ 150 w 196"/>
                <a:gd name="T7" fmla="*/ 157 h 295"/>
                <a:gd name="T8" fmla="*/ 78 w 196"/>
                <a:gd name="T9" fmla="*/ 15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6"/>
                <a:gd name="T16" fmla="*/ 0 h 295"/>
                <a:gd name="T17" fmla="*/ 196 w 1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6" h="295">
                  <a:moveTo>
                    <a:pt x="98" y="257"/>
                  </a:moveTo>
                  <a:cubicBezTo>
                    <a:pt x="68" y="227"/>
                    <a:pt x="0" y="113"/>
                    <a:pt x="7" y="75"/>
                  </a:cubicBezTo>
                  <a:cubicBezTo>
                    <a:pt x="14" y="37"/>
                    <a:pt x="113" y="0"/>
                    <a:pt x="143" y="30"/>
                  </a:cubicBezTo>
                  <a:cubicBezTo>
                    <a:pt x="173" y="60"/>
                    <a:pt x="196" y="219"/>
                    <a:pt x="189" y="257"/>
                  </a:cubicBezTo>
                  <a:cubicBezTo>
                    <a:pt x="182" y="295"/>
                    <a:pt x="128" y="287"/>
                    <a:pt x="98" y="25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Oval 28"/>
            <p:cNvSpPr>
              <a:spLocks noChangeArrowheads="1"/>
            </p:cNvSpPr>
            <p:nvPr/>
          </p:nvSpPr>
          <p:spPr bwMode="auto">
            <a:xfrm>
              <a:off x="1610" y="2840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Freeform 29"/>
            <p:cNvSpPr>
              <a:spLocks/>
            </p:cNvSpPr>
            <p:nvPr/>
          </p:nvSpPr>
          <p:spPr bwMode="auto">
            <a:xfrm>
              <a:off x="1252" y="2774"/>
              <a:ext cx="779" cy="836"/>
            </a:xfrm>
            <a:custGeom>
              <a:avLst/>
              <a:gdLst>
                <a:gd name="T0" fmla="*/ 2 w 779"/>
                <a:gd name="T1" fmla="*/ 234 h 836"/>
                <a:gd name="T2" fmla="*/ 294 w 779"/>
                <a:gd name="T3" fmla="*/ 2 h 836"/>
                <a:gd name="T4" fmla="*/ 302 w 779"/>
                <a:gd name="T5" fmla="*/ 243 h 836"/>
                <a:gd name="T6" fmla="*/ 385 w 779"/>
                <a:gd name="T7" fmla="*/ 353 h 836"/>
                <a:gd name="T8" fmla="*/ 750 w 779"/>
                <a:gd name="T9" fmla="*/ 773 h 836"/>
                <a:gd name="T10" fmla="*/ 558 w 779"/>
                <a:gd name="T11" fmla="*/ 728 h 836"/>
                <a:gd name="T12" fmla="*/ 330 w 779"/>
                <a:gd name="T13" fmla="*/ 581 h 836"/>
                <a:gd name="T14" fmla="*/ 46 w 779"/>
                <a:gd name="T15" fmla="*/ 344 h 836"/>
                <a:gd name="T16" fmla="*/ 136 w 779"/>
                <a:gd name="T17" fmla="*/ 335 h 836"/>
                <a:gd name="T18" fmla="*/ 0 w 779"/>
                <a:gd name="T19" fmla="*/ 244 h 8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79"/>
                <a:gd name="T31" fmla="*/ 0 h 836"/>
                <a:gd name="T32" fmla="*/ 779 w 779"/>
                <a:gd name="T33" fmla="*/ 836 h 8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79" h="836">
                  <a:moveTo>
                    <a:pt x="2" y="234"/>
                  </a:moveTo>
                  <a:cubicBezTo>
                    <a:pt x="51" y="195"/>
                    <a:pt x="244" y="0"/>
                    <a:pt x="294" y="2"/>
                  </a:cubicBezTo>
                  <a:cubicBezTo>
                    <a:pt x="344" y="4"/>
                    <a:pt x="287" y="185"/>
                    <a:pt x="302" y="243"/>
                  </a:cubicBezTo>
                  <a:cubicBezTo>
                    <a:pt x="317" y="301"/>
                    <a:pt x="310" y="265"/>
                    <a:pt x="385" y="353"/>
                  </a:cubicBezTo>
                  <a:cubicBezTo>
                    <a:pt x="460" y="441"/>
                    <a:pt x="721" y="710"/>
                    <a:pt x="750" y="773"/>
                  </a:cubicBezTo>
                  <a:cubicBezTo>
                    <a:pt x="779" y="836"/>
                    <a:pt x="628" y="760"/>
                    <a:pt x="558" y="728"/>
                  </a:cubicBezTo>
                  <a:cubicBezTo>
                    <a:pt x="488" y="696"/>
                    <a:pt x="415" y="645"/>
                    <a:pt x="330" y="581"/>
                  </a:cubicBezTo>
                  <a:cubicBezTo>
                    <a:pt x="245" y="517"/>
                    <a:pt x="78" y="385"/>
                    <a:pt x="46" y="344"/>
                  </a:cubicBezTo>
                  <a:cubicBezTo>
                    <a:pt x="14" y="303"/>
                    <a:pt x="144" y="352"/>
                    <a:pt x="136" y="335"/>
                  </a:cubicBezTo>
                  <a:cubicBezTo>
                    <a:pt x="128" y="318"/>
                    <a:pt x="15" y="259"/>
                    <a:pt x="0" y="244"/>
                  </a:cubicBezTo>
                </a:path>
              </a:pathLst>
            </a:custGeom>
            <a:solidFill>
              <a:srgbClr val="FFE36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0" name="Freeform 30"/>
            <p:cNvSpPr>
              <a:spLocks/>
            </p:cNvSpPr>
            <p:nvPr/>
          </p:nvSpPr>
          <p:spPr bwMode="auto">
            <a:xfrm>
              <a:off x="2094" y="2697"/>
              <a:ext cx="567" cy="513"/>
            </a:xfrm>
            <a:custGeom>
              <a:avLst/>
              <a:gdLst>
                <a:gd name="T0" fmla="*/ 15 w 567"/>
                <a:gd name="T1" fmla="*/ 279 h 513"/>
                <a:gd name="T2" fmla="*/ 196 w 567"/>
                <a:gd name="T3" fmla="*/ 143 h 513"/>
                <a:gd name="T4" fmla="*/ 332 w 567"/>
                <a:gd name="T5" fmla="*/ 53 h 513"/>
                <a:gd name="T6" fmla="*/ 514 w 567"/>
                <a:gd name="T7" fmla="*/ 7 h 513"/>
                <a:gd name="T8" fmla="*/ 468 w 567"/>
                <a:gd name="T9" fmla="*/ 98 h 513"/>
                <a:gd name="T10" fmla="*/ 559 w 567"/>
                <a:gd name="T11" fmla="*/ 143 h 513"/>
                <a:gd name="T12" fmla="*/ 514 w 567"/>
                <a:gd name="T13" fmla="*/ 189 h 513"/>
                <a:gd name="T14" fmla="*/ 559 w 567"/>
                <a:gd name="T15" fmla="*/ 279 h 513"/>
                <a:gd name="T16" fmla="*/ 514 w 567"/>
                <a:gd name="T17" fmla="*/ 370 h 513"/>
                <a:gd name="T18" fmla="*/ 514 w 567"/>
                <a:gd name="T19" fmla="*/ 461 h 513"/>
                <a:gd name="T20" fmla="*/ 423 w 567"/>
                <a:gd name="T21" fmla="*/ 506 h 513"/>
                <a:gd name="T22" fmla="*/ 106 w 567"/>
                <a:gd name="T23" fmla="*/ 416 h 513"/>
                <a:gd name="T24" fmla="*/ 15 w 567"/>
                <a:gd name="T25" fmla="*/ 279 h 5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7"/>
                <a:gd name="T40" fmla="*/ 0 h 513"/>
                <a:gd name="T41" fmla="*/ 567 w 567"/>
                <a:gd name="T42" fmla="*/ 513 h 5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7" h="513">
                  <a:moveTo>
                    <a:pt x="15" y="279"/>
                  </a:moveTo>
                  <a:cubicBezTo>
                    <a:pt x="30" y="233"/>
                    <a:pt x="143" y="181"/>
                    <a:pt x="196" y="143"/>
                  </a:cubicBezTo>
                  <a:cubicBezTo>
                    <a:pt x="249" y="105"/>
                    <a:pt x="279" y="76"/>
                    <a:pt x="332" y="53"/>
                  </a:cubicBezTo>
                  <a:cubicBezTo>
                    <a:pt x="385" y="30"/>
                    <a:pt x="491" y="0"/>
                    <a:pt x="514" y="7"/>
                  </a:cubicBezTo>
                  <a:cubicBezTo>
                    <a:pt x="537" y="14"/>
                    <a:pt x="461" y="75"/>
                    <a:pt x="468" y="98"/>
                  </a:cubicBezTo>
                  <a:cubicBezTo>
                    <a:pt x="475" y="121"/>
                    <a:pt x="551" y="128"/>
                    <a:pt x="559" y="143"/>
                  </a:cubicBezTo>
                  <a:cubicBezTo>
                    <a:pt x="567" y="158"/>
                    <a:pt x="514" y="166"/>
                    <a:pt x="514" y="189"/>
                  </a:cubicBezTo>
                  <a:cubicBezTo>
                    <a:pt x="514" y="212"/>
                    <a:pt x="559" y="249"/>
                    <a:pt x="559" y="279"/>
                  </a:cubicBezTo>
                  <a:cubicBezTo>
                    <a:pt x="559" y="309"/>
                    <a:pt x="521" y="340"/>
                    <a:pt x="514" y="370"/>
                  </a:cubicBezTo>
                  <a:cubicBezTo>
                    <a:pt x="507" y="400"/>
                    <a:pt x="529" y="438"/>
                    <a:pt x="514" y="461"/>
                  </a:cubicBezTo>
                  <a:cubicBezTo>
                    <a:pt x="499" y="484"/>
                    <a:pt x="491" y="513"/>
                    <a:pt x="423" y="506"/>
                  </a:cubicBezTo>
                  <a:cubicBezTo>
                    <a:pt x="355" y="499"/>
                    <a:pt x="166" y="454"/>
                    <a:pt x="106" y="416"/>
                  </a:cubicBezTo>
                  <a:cubicBezTo>
                    <a:pt x="46" y="378"/>
                    <a:pt x="0" y="325"/>
                    <a:pt x="15" y="279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1" name="Freeform 31"/>
            <p:cNvSpPr>
              <a:spLocks/>
            </p:cNvSpPr>
            <p:nvPr/>
          </p:nvSpPr>
          <p:spPr bwMode="auto">
            <a:xfrm>
              <a:off x="2154" y="2735"/>
              <a:ext cx="423" cy="378"/>
            </a:xfrm>
            <a:custGeom>
              <a:avLst/>
              <a:gdLst>
                <a:gd name="T0" fmla="*/ 0 w 423"/>
                <a:gd name="T1" fmla="*/ 241 h 378"/>
                <a:gd name="T2" fmla="*/ 272 w 423"/>
                <a:gd name="T3" fmla="*/ 105 h 378"/>
                <a:gd name="T4" fmla="*/ 408 w 423"/>
                <a:gd name="T5" fmla="*/ 15 h 378"/>
                <a:gd name="T6" fmla="*/ 227 w 423"/>
                <a:gd name="T7" fmla="*/ 196 h 378"/>
                <a:gd name="T8" fmla="*/ 408 w 423"/>
                <a:gd name="T9" fmla="*/ 151 h 378"/>
                <a:gd name="T10" fmla="*/ 136 w 423"/>
                <a:gd name="T11" fmla="*/ 196 h 378"/>
                <a:gd name="T12" fmla="*/ 408 w 423"/>
                <a:gd name="T13" fmla="*/ 287 h 378"/>
                <a:gd name="T14" fmla="*/ 182 w 423"/>
                <a:gd name="T15" fmla="*/ 241 h 378"/>
                <a:gd name="T16" fmla="*/ 363 w 423"/>
                <a:gd name="T17" fmla="*/ 378 h 378"/>
                <a:gd name="T18" fmla="*/ 91 w 423"/>
                <a:gd name="T19" fmla="*/ 241 h 3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3"/>
                <a:gd name="T31" fmla="*/ 0 h 378"/>
                <a:gd name="T32" fmla="*/ 423 w 423"/>
                <a:gd name="T33" fmla="*/ 378 h 3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3" h="378">
                  <a:moveTo>
                    <a:pt x="0" y="241"/>
                  </a:moveTo>
                  <a:cubicBezTo>
                    <a:pt x="102" y="192"/>
                    <a:pt x="204" y="143"/>
                    <a:pt x="272" y="105"/>
                  </a:cubicBezTo>
                  <a:cubicBezTo>
                    <a:pt x="340" y="67"/>
                    <a:pt x="415" y="0"/>
                    <a:pt x="408" y="15"/>
                  </a:cubicBezTo>
                  <a:cubicBezTo>
                    <a:pt x="401" y="30"/>
                    <a:pt x="227" y="173"/>
                    <a:pt x="227" y="196"/>
                  </a:cubicBezTo>
                  <a:cubicBezTo>
                    <a:pt x="227" y="219"/>
                    <a:pt x="423" y="151"/>
                    <a:pt x="408" y="151"/>
                  </a:cubicBezTo>
                  <a:cubicBezTo>
                    <a:pt x="393" y="151"/>
                    <a:pt x="136" y="173"/>
                    <a:pt x="136" y="196"/>
                  </a:cubicBezTo>
                  <a:cubicBezTo>
                    <a:pt x="136" y="219"/>
                    <a:pt x="400" y="280"/>
                    <a:pt x="408" y="287"/>
                  </a:cubicBezTo>
                  <a:cubicBezTo>
                    <a:pt x="416" y="294"/>
                    <a:pt x="189" y="226"/>
                    <a:pt x="182" y="241"/>
                  </a:cubicBezTo>
                  <a:cubicBezTo>
                    <a:pt x="175" y="256"/>
                    <a:pt x="378" y="378"/>
                    <a:pt x="363" y="378"/>
                  </a:cubicBezTo>
                  <a:cubicBezTo>
                    <a:pt x="348" y="378"/>
                    <a:pt x="219" y="309"/>
                    <a:pt x="91" y="241"/>
                  </a:cubicBezTo>
                </a:path>
              </a:pathLst>
            </a:custGeom>
            <a:solidFill>
              <a:srgbClr val="FFE36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 flipH="1">
            <a:off x="1116013" y="2924175"/>
            <a:ext cx="2814637" cy="1679575"/>
            <a:chOff x="1198" y="2194"/>
            <a:chExt cx="3240" cy="1795"/>
          </a:xfrm>
        </p:grpSpPr>
        <p:sp>
          <p:nvSpPr>
            <p:cNvPr id="18452" name="Freeform 33"/>
            <p:cNvSpPr>
              <a:spLocks/>
            </p:cNvSpPr>
            <p:nvPr/>
          </p:nvSpPr>
          <p:spPr bwMode="auto">
            <a:xfrm>
              <a:off x="2200" y="3339"/>
              <a:ext cx="559" cy="370"/>
            </a:xfrm>
            <a:custGeom>
              <a:avLst/>
              <a:gdLst>
                <a:gd name="T0" fmla="*/ 0 w 559"/>
                <a:gd name="T1" fmla="*/ 136 h 370"/>
                <a:gd name="T2" fmla="*/ 181 w 559"/>
                <a:gd name="T3" fmla="*/ 227 h 370"/>
                <a:gd name="T4" fmla="*/ 227 w 559"/>
                <a:gd name="T5" fmla="*/ 363 h 370"/>
                <a:gd name="T6" fmla="*/ 272 w 559"/>
                <a:gd name="T7" fmla="*/ 227 h 370"/>
                <a:gd name="T8" fmla="*/ 317 w 559"/>
                <a:gd name="T9" fmla="*/ 363 h 370"/>
                <a:gd name="T10" fmla="*/ 363 w 559"/>
                <a:gd name="T11" fmla="*/ 182 h 370"/>
                <a:gd name="T12" fmla="*/ 408 w 559"/>
                <a:gd name="T13" fmla="*/ 272 h 370"/>
                <a:gd name="T14" fmla="*/ 453 w 559"/>
                <a:gd name="T15" fmla="*/ 91 h 370"/>
                <a:gd name="T16" fmla="*/ 544 w 559"/>
                <a:gd name="T17" fmla="*/ 136 h 370"/>
                <a:gd name="T18" fmla="*/ 544 w 559"/>
                <a:gd name="T19" fmla="*/ 0 h 3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9"/>
                <a:gd name="T31" fmla="*/ 0 h 370"/>
                <a:gd name="T32" fmla="*/ 559 w 559"/>
                <a:gd name="T33" fmla="*/ 370 h 3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9" h="370">
                  <a:moveTo>
                    <a:pt x="0" y="136"/>
                  </a:moveTo>
                  <a:cubicBezTo>
                    <a:pt x="71" y="162"/>
                    <a:pt x="143" y="189"/>
                    <a:pt x="181" y="227"/>
                  </a:cubicBezTo>
                  <a:cubicBezTo>
                    <a:pt x="219" y="265"/>
                    <a:pt x="212" y="363"/>
                    <a:pt x="227" y="363"/>
                  </a:cubicBezTo>
                  <a:cubicBezTo>
                    <a:pt x="242" y="363"/>
                    <a:pt x="257" y="227"/>
                    <a:pt x="272" y="227"/>
                  </a:cubicBezTo>
                  <a:cubicBezTo>
                    <a:pt x="287" y="227"/>
                    <a:pt x="302" y="370"/>
                    <a:pt x="317" y="363"/>
                  </a:cubicBezTo>
                  <a:cubicBezTo>
                    <a:pt x="332" y="356"/>
                    <a:pt x="348" y="197"/>
                    <a:pt x="363" y="182"/>
                  </a:cubicBezTo>
                  <a:cubicBezTo>
                    <a:pt x="378" y="167"/>
                    <a:pt x="393" y="287"/>
                    <a:pt x="408" y="272"/>
                  </a:cubicBezTo>
                  <a:cubicBezTo>
                    <a:pt x="423" y="257"/>
                    <a:pt x="430" y="114"/>
                    <a:pt x="453" y="91"/>
                  </a:cubicBezTo>
                  <a:cubicBezTo>
                    <a:pt x="476" y="68"/>
                    <a:pt x="529" y="151"/>
                    <a:pt x="544" y="136"/>
                  </a:cubicBezTo>
                  <a:cubicBezTo>
                    <a:pt x="559" y="121"/>
                    <a:pt x="551" y="60"/>
                    <a:pt x="544" y="0"/>
                  </a:cubicBezTo>
                </a:path>
              </a:pathLst>
            </a:custGeom>
            <a:solidFill>
              <a:srgbClr val="FFFDB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Freeform 34"/>
            <p:cNvSpPr>
              <a:spLocks/>
            </p:cNvSpPr>
            <p:nvPr/>
          </p:nvSpPr>
          <p:spPr bwMode="auto">
            <a:xfrm>
              <a:off x="2091" y="2194"/>
              <a:ext cx="834" cy="511"/>
            </a:xfrm>
            <a:custGeom>
              <a:avLst/>
              <a:gdLst>
                <a:gd name="T0" fmla="*/ 48 w 834"/>
                <a:gd name="T1" fmla="*/ 330 h 511"/>
                <a:gd name="T2" fmla="*/ 3 w 834"/>
                <a:gd name="T3" fmla="*/ 103 h 511"/>
                <a:gd name="T4" fmla="*/ 67 w 834"/>
                <a:gd name="T5" fmla="*/ 0 h 511"/>
                <a:gd name="T6" fmla="*/ 139 w 834"/>
                <a:gd name="T7" fmla="*/ 103 h 511"/>
                <a:gd name="T8" fmla="*/ 332 w 834"/>
                <a:gd name="T9" fmla="*/ 83 h 511"/>
                <a:gd name="T10" fmla="*/ 411 w 834"/>
                <a:gd name="T11" fmla="*/ 193 h 511"/>
                <a:gd name="T12" fmla="*/ 634 w 834"/>
                <a:gd name="T13" fmla="*/ 220 h 511"/>
                <a:gd name="T14" fmla="*/ 457 w 834"/>
                <a:gd name="T15" fmla="*/ 284 h 511"/>
                <a:gd name="T16" fmla="*/ 593 w 834"/>
                <a:gd name="T17" fmla="*/ 375 h 511"/>
                <a:gd name="T18" fmla="*/ 683 w 834"/>
                <a:gd name="T19" fmla="*/ 420 h 511"/>
                <a:gd name="T20" fmla="*/ 819 w 834"/>
                <a:gd name="T21" fmla="*/ 466 h 511"/>
                <a:gd name="T22" fmla="*/ 593 w 834"/>
                <a:gd name="T23" fmla="*/ 511 h 5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34"/>
                <a:gd name="T37" fmla="*/ 0 h 511"/>
                <a:gd name="T38" fmla="*/ 834 w 834"/>
                <a:gd name="T39" fmla="*/ 511 h 5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34" h="511">
                  <a:moveTo>
                    <a:pt x="48" y="330"/>
                  </a:moveTo>
                  <a:cubicBezTo>
                    <a:pt x="10" y="250"/>
                    <a:pt x="0" y="158"/>
                    <a:pt x="3" y="103"/>
                  </a:cubicBezTo>
                  <a:cubicBezTo>
                    <a:pt x="6" y="48"/>
                    <a:pt x="44" y="0"/>
                    <a:pt x="67" y="0"/>
                  </a:cubicBezTo>
                  <a:cubicBezTo>
                    <a:pt x="90" y="0"/>
                    <a:pt x="95" y="89"/>
                    <a:pt x="139" y="103"/>
                  </a:cubicBezTo>
                  <a:cubicBezTo>
                    <a:pt x="183" y="117"/>
                    <a:pt x="287" y="68"/>
                    <a:pt x="332" y="83"/>
                  </a:cubicBezTo>
                  <a:cubicBezTo>
                    <a:pt x="377" y="98"/>
                    <a:pt x="361" y="170"/>
                    <a:pt x="411" y="193"/>
                  </a:cubicBezTo>
                  <a:cubicBezTo>
                    <a:pt x="461" y="216"/>
                    <a:pt x="626" y="205"/>
                    <a:pt x="634" y="220"/>
                  </a:cubicBezTo>
                  <a:cubicBezTo>
                    <a:pt x="642" y="235"/>
                    <a:pt x="464" y="258"/>
                    <a:pt x="457" y="284"/>
                  </a:cubicBezTo>
                  <a:cubicBezTo>
                    <a:pt x="450" y="310"/>
                    <a:pt x="556" y="352"/>
                    <a:pt x="593" y="375"/>
                  </a:cubicBezTo>
                  <a:cubicBezTo>
                    <a:pt x="630" y="398"/>
                    <a:pt x="645" y="405"/>
                    <a:pt x="683" y="420"/>
                  </a:cubicBezTo>
                  <a:cubicBezTo>
                    <a:pt x="721" y="435"/>
                    <a:pt x="834" y="451"/>
                    <a:pt x="819" y="466"/>
                  </a:cubicBezTo>
                  <a:cubicBezTo>
                    <a:pt x="804" y="481"/>
                    <a:pt x="698" y="496"/>
                    <a:pt x="593" y="511"/>
                  </a:cubicBezTo>
                </a:path>
              </a:pathLst>
            </a:custGeom>
            <a:solidFill>
              <a:srgbClr val="FFFDB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Freeform 35"/>
            <p:cNvSpPr>
              <a:spLocks/>
            </p:cNvSpPr>
            <p:nvPr/>
          </p:nvSpPr>
          <p:spPr bwMode="auto">
            <a:xfrm>
              <a:off x="3288" y="2788"/>
              <a:ext cx="1150" cy="1201"/>
            </a:xfrm>
            <a:custGeom>
              <a:avLst/>
              <a:gdLst>
                <a:gd name="T0" fmla="*/ 0 w 1150"/>
                <a:gd name="T1" fmla="*/ 325 h 1201"/>
                <a:gd name="T2" fmla="*/ 363 w 1150"/>
                <a:gd name="T3" fmla="*/ 143 h 1201"/>
                <a:gd name="T4" fmla="*/ 1044 w 1150"/>
                <a:gd name="T5" fmla="*/ 7 h 1201"/>
                <a:gd name="T6" fmla="*/ 998 w 1150"/>
                <a:gd name="T7" fmla="*/ 98 h 1201"/>
                <a:gd name="T8" fmla="*/ 1044 w 1150"/>
                <a:gd name="T9" fmla="*/ 188 h 1201"/>
                <a:gd name="T10" fmla="*/ 998 w 1150"/>
                <a:gd name="T11" fmla="*/ 234 h 1201"/>
                <a:gd name="T12" fmla="*/ 1089 w 1150"/>
                <a:gd name="T13" fmla="*/ 506 h 1201"/>
                <a:gd name="T14" fmla="*/ 953 w 1150"/>
                <a:gd name="T15" fmla="*/ 551 h 1201"/>
                <a:gd name="T16" fmla="*/ 1089 w 1150"/>
                <a:gd name="T17" fmla="*/ 778 h 1201"/>
                <a:gd name="T18" fmla="*/ 907 w 1150"/>
                <a:gd name="T19" fmla="*/ 778 h 1201"/>
                <a:gd name="T20" fmla="*/ 907 w 1150"/>
                <a:gd name="T21" fmla="*/ 960 h 1201"/>
                <a:gd name="T22" fmla="*/ 817 w 1150"/>
                <a:gd name="T23" fmla="*/ 960 h 1201"/>
                <a:gd name="T24" fmla="*/ 635 w 1150"/>
                <a:gd name="T25" fmla="*/ 1186 h 1201"/>
                <a:gd name="T26" fmla="*/ 499 w 1150"/>
                <a:gd name="T27" fmla="*/ 1050 h 1201"/>
                <a:gd name="T28" fmla="*/ 46 w 1150"/>
                <a:gd name="T29" fmla="*/ 597 h 12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0"/>
                <a:gd name="T46" fmla="*/ 0 h 1201"/>
                <a:gd name="T47" fmla="*/ 1150 w 1150"/>
                <a:gd name="T48" fmla="*/ 1201 h 120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0" h="1201">
                  <a:moveTo>
                    <a:pt x="0" y="325"/>
                  </a:moveTo>
                  <a:cubicBezTo>
                    <a:pt x="94" y="260"/>
                    <a:pt x="189" y="196"/>
                    <a:pt x="363" y="143"/>
                  </a:cubicBezTo>
                  <a:cubicBezTo>
                    <a:pt x="537" y="90"/>
                    <a:pt x="938" y="14"/>
                    <a:pt x="1044" y="7"/>
                  </a:cubicBezTo>
                  <a:cubicBezTo>
                    <a:pt x="1150" y="0"/>
                    <a:pt x="998" y="68"/>
                    <a:pt x="998" y="98"/>
                  </a:cubicBezTo>
                  <a:cubicBezTo>
                    <a:pt x="998" y="128"/>
                    <a:pt x="1044" y="165"/>
                    <a:pt x="1044" y="188"/>
                  </a:cubicBezTo>
                  <a:cubicBezTo>
                    <a:pt x="1044" y="211"/>
                    <a:pt x="991" y="181"/>
                    <a:pt x="998" y="234"/>
                  </a:cubicBezTo>
                  <a:cubicBezTo>
                    <a:pt x="1005" y="287"/>
                    <a:pt x="1096" y="453"/>
                    <a:pt x="1089" y="506"/>
                  </a:cubicBezTo>
                  <a:cubicBezTo>
                    <a:pt x="1082" y="559"/>
                    <a:pt x="953" y="506"/>
                    <a:pt x="953" y="551"/>
                  </a:cubicBezTo>
                  <a:cubicBezTo>
                    <a:pt x="953" y="596"/>
                    <a:pt x="1097" y="740"/>
                    <a:pt x="1089" y="778"/>
                  </a:cubicBezTo>
                  <a:cubicBezTo>
                    <a:pt x="1081" y="816"/>
                    <a:pt x="937" y="748"/>
                    <a:pt x="907" y="778"/>
                  </a:cubicBezTo>
                  <a:cubicBezTo>
                    <a:pt x="877" y="808"/>
                    <a:pt x="922" y="930"/>
                    <a:pt x="907" y="960"/>
                  </a:cubicBezTo>
                  <a:cubicBezTo>
                    <a:pt x="892" y="990"/>
                    <a:pt x="862" y="922"/>
                    <a:pt x="817" y="960"/>
                  </a:cubicBezTo>
                  <a:cubicBezTo>
                    <a:pt x="772" y="998"/>
                    <a:pt x="688" y="1171"/>
                    <a:pt x="635" y="1186"/>
                  </a:cubicBezTo>
                  <a:cubicBezTo>
                    <a:pt x="582" y="1201"/>
                    <a:pt x="597" y="1148"/>
                    <a:pt x="499" y="1050"/>
                  </a:cubicBezTo>
                  <a:cubicBezTo>
                    <a:pt x="401" y="952"/>
                    <a:pt x="223" y="774"/>
                    <a:pt x="46" y="597"/>
                  </a:cubicBezTo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Freeform 36"/>
            <p:cNvSpPr>
              <a:spLocks/>
            </p:cNvSpPr>
            <p:nvPr/>
          </p:nvSpPr>
          <p:spPr bwMode="auto">
            <a:xfrm>
              <a:off x="3334" y="2871"/>
              <a:ext cx="960" cy="929"/>
            </a:xfrm>
            <a:custGeom>
              <a:avLst/>
              <a:gdLst>
                <a:gd name="T0" fmla="*/ 0 w 960"/>
                <a:gd name="T1" fmla="*/ 242 h 929"/>
                <a:gd name="T2" fmla="*/ 499 w 960"/>
                <a:gd name="T3" fmla="*/ 60 h 929"/>
                <a:gd name="T4" fmla="*/ 952 w 960"/>
                <a:gd name="T5" fmla="*/ 15 h 929"/>
                <a:gd name="T6" fmla="*/ 453 w 960"/>
                <a:gd name="T7" fmla="*/ 151 h 929"/>
                <a:gd name="T8" fmla="*/ 861 w 960"/>
                <a:gd name="T9" fmla="*/ 242 h 929"/>
                <a:gd name="T10" fmla="*/ 453 w 960"/>
                <a:gd name="T11" fmla="*/ 242 h 929"/>
                <a:gd name="T12" fmla="*/ 861 w 960"/>
                <a:gd name="T13" fmla="*/ 514 h 929"/>
                <a:gd name="T14" fmla="*/ 453 w 960"/>
                <a:gd name="T15" fmla="*/ 378 h 929"/>
                <a:gd name="T16" fmla="*/ 725 w 960"/>
                <a:gd name="T17" fmla="*/ 695 h 929"/>
                <a:gd name="T18" fmla="*/ 408 w 960"/>
                <a:gd name="T19" fmla="*/ 559 h 929"/>
                <a:gd name="T20" fmla="*/ 589 w 960"/>
                <a:gd name="T21" fmla="*/ 922 h 929"/>
                <a:gd name="T22" fmla="*/ 272 w 960"/>
                <a:gd name="T23" fmla="*/ 604 h 929"/>
                <a:gd name="T24" fmla="*/ 362 w 960"/>
                <a:gd name="T25" fmla="*/ 831 h 929"/>
                <a:gd name="T26" fmla="*/ 45 w 960"/>
                <a:gd name="T27" fmla="*/ 559 h 9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60"/>
                <a:gd name="T43" fmla="*/ 0 h 929"/>
                <a:gd name="T44" fmla="*/ 960 w 960"/>
                <a:gd name="T45" fmla="*/ 929 h 9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60" h="929">
                  <a:moveTo>
                    <a:pt x="0" y="242"/>
                  </a:moveTo>
                  <a:cubicBezTo>
                    <a:pt x="170" y="170"/>
                    <a:pt x="340" y="98"/>
                    <a:pt x="499" y="60"/>
                  </a:cubicBezTo>
                  <a:cubicBezTo>
                    <a:pt x="658" y="22"/>
                    <a:pt x="960" y="0"/>
                    <a:pt x="952" y="15"/>
                  </a:cubicBezTo>
                  <a:cubicBezTo>
                    <a:pt x="944" y="30"/>
                    <a:pt x="468" y="113"/>
                    <a:pt x="453" y="151"/>
                  </a:cubicBezTo>
                  <a:cubicBezTo>
                    <a:pt x="438" y="189"/>
                    <a:pt x="861" y="227"/>
                    <a:pt x="861" y="242"/>
                  </a:cubicBezTo>
                  <a:cubicBezTo>
                    <a:pt x="861" y="257"/>
                    <a:pt x="453" y="197"/>
                    <a:pt x="453" y="242"/>
                  </a:cubicBezTo>
                  <a:cubicBezTo>
                    <a:pt x="453" y="287"/>
                    <a:pt x="861" y="491"/>
                    <a:pt x="861" y="514"/>
                  </a:cubicBezTo>
                  <a:cubicBezTo>
                    <a:pt x="861" y="537"/>
                    <a:pt x="476" y="348"/>
                    <a:pt x="453" y="378"/>
                  </a:cubicBezTo>
                  <a:cubicBezTo>
                    <a:pt x="430" y="408"/>
                    <a:pt x="732" y="665"/>
                    <a:pt x="725" y="695"/>
                  </a:cubicBezTo>
                  <a:cubicBezTo>
                    <a:pt x="718" y="725"/>
                    <a:pt x="431" y="521"/>
                    <a:pt x="408" y="559"/>
                  </a:cubicBezTo>
                  <a:cubicBezTo>
                    <a:pt x="385" y="597"/>
                    <a:pt x="612" y="915"/>
                    <a:pt x="589" y="922"/>
                  </a:cubicBezTo>
                  <a:cubicBezTo>
                    <a:pt x="566" y="929"/>
                    <a:pt x="310" y="619"/>
                    <a:pt x="272" y="604"/>
                  </a:cubicBezTo>
                  <a:cubicBezTo>
                    <a:pt x="234" y="589"/>
                    <a:pt x="400" y="838"/>
                    <a:pt x="362" y="831"/>
                  </a:cubicBezTo>
                  <a:cubicBezTo>
                    <a:pt x="324" y="824"/>
                    <a:pt x="184" y="691"/>
                    <a:pt x="45" y="559"/>
                  </a:cubicBezTo>
                </a:path>
              </a:pathLst>
            </a:custGeom>
            <a:solidFill>
              <a:srgbClr val="FFFDB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Freeform 37"/>
            <p:cNvSpPr>
              <a:spLocks/>
            </p:cNvSpPr>
            <p:nvPr/>
          </p:nvSpPr>
          <p:spPr bwMode="auto">
            <a:xfrm>
              <a:off x="1198" y="2448"/>
              <a:ext cx="2421" cy="1140"/>
            </a:xfrm>
            <a:custGeom>
              <a:avLst/>
              <a:gdLst>
                <a:gd name="T0" fmla="*/ 52 w 2421"/>
                <a:gd name="T1" fmla="*/ 541 h 1140"/>
                <a:gd name="T2" fmla="*/ 344 w 2421"/>
                <a:gd name="T3" fmla="*/ 309 h 1140"/>
                <a:gd name="T4" fmla="*/ 549 w 2421"/>
                <a:gd name="T5" fmla="*/ 97 h 1140"/>
                <a:gd name="T6" fmla="*/ 866 w 2421"/>
                <a:gd name="T7" fmla="*/ 7 h 1140"/>
                <a:gd name="T8" fmla="*/ 1222 w 2421"/>
                <a:gd name="T9" fmla="*/ 56 h 1140"/>
                <a:gd name="T10" fmla="*/ 1682 w 2421"/>
                <a:gd name="T11" fmla="*/ 304 h 1140"/>
                <a:gd name="T12" fmla="*/ 2000 w 2421"/>
                <a:gd name="T13" fmla="*/ 596 h 1140"/>
                <a:gd name="T14" fmla="*/ 2363 w 2421"/>
                <a:gd name="T15" fmla="*/ 732 h 1140"/>
                <a:gd name="T16" fmla="*/ 2346 w 2421"/>
                <a:gd name="T17" fmla="*/ 988 h 1140"/>
                <a:gd name="T18" fmla="*/ 2000 w 2421"/>
                <a:gd name="T19" fmla="*/ 914 h 1140"/>
                <a:gd name="T20" fmla="*/ 1562 w 2421"/>
                <a:gd name="T21" fmla="*/ 932 h 1140"/>
                <a:gd name="T22" fmla="*/ 759 w 2421"/>
                <a:gd name="T23" fmla="*/ 1099 h 1140"/>
                <a:gd name="T24" fmla="*/ 95 w 2421"/>
                <a:gd name="T25" fmla="*/ 687 h 1140"/>
                <a:gd name="T26" fmla="*/ 186 w 2421"/>
                <a:gd name="T27" fmla="*/ 642 h 1140"/>
                <a:gd name="T28" fmla="*/ 50 w 2421"/>
                <a:gd name="T29" fmla="*/ 551 h 1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21"/>
                <a:gd name="T46" fmla="*/ 0 h 1140"/>
                <a:gd name="T47" fmla="*/ 2421 w 2421"/>
                <a:gd name="T48" fmla="*/ 1140 h 1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21" h="1140">
                  <a:moveTo>
                    <a:pt x="52" y="541"/>
                  </a:moveTo>
                  <a:cubicBezTo>
                    <a:pt x="101" y="502"/>
                    <a:pt x="261" y="383"/>
                    <a:pt x="344" y="309"/>
                  </a:cubicBezTo>
                  <a:cubicBezTo>
                    <a:pt x="427" y="235"/>
                    <a:pt x="462" y="147"/>
                    <a:pt x="549" y="97"/>
                  </a:cubicBezTo>
                  <a:cubicBezTo>
                    <a:pt x="636" y="47"/>
                    <a:pt x="754" y="14"/>
                    <a:pt x="866" y="7"/>
                  </a:cubicBezTo>
                  <a:cubicBezTo>
                    <a:pt x="978" y="0"/>
                    <a:pt x="1086" y="7"/>
                    <a:pt x="1222" y="56"/>
                  </a:cubicBezTo>
                  <a:cubicBezTo>
                    <a:pt x="1358" y="105"/>
                    <a:pt x="1552" y="214"/>
                    <a:pt x="1682" y="304"/>
                  </a:cubicBezTo>
                  <a:cubicBezTo>
                    <a:pt x="1812" y="394"/>
                    <a:pt x="1886" y="525"/>
                    <a:pt x="2000" y="596"/>
                  </a:cubicBezTo>
                  <a:cubicBezTo>
                    <a:pt x="2114" y="667"/>
                    <a:pt x="2305" y="667"/>
                    <a:pt x="2363" y="732"/>
                  </a:cubicBezTo>
                  <a:cubicBezTo>
                    <a:pt x="2421" y="797"/>
                    <a:pt x="2406" y="958"/>
                    <a:pt x="2346" y="988"/>
                  </a:cubicBezTo>
                  <a:cubicBezTo>
                    <a:pt x="2286" y="1018"/>
                    <a:pt x="2131" y="923"/>
                    <a:pt x="2000" y="914"/>
                  </a:cubicBezTo>
                  <a:cubicBezTo>
                    <a:pt x="1869" y="905"/>
                    <a:pt x="1769" y="901"/>
                    <a:pt x="1562" y="932"/>
                  </a:cubicBezTo>
                  <a:cubicBezTo>
                    <a:pt x="1355" y="963"/>
                    <a:pt x="1003" y="1140"/>
                    <a:pt x="759" y="1099"/>
                  </a:cubicBezTo>
                  <a:cubicBezTo>
                    <a:pt x="515" y="1058"/>
                    <a:pt x="190" y="763"/>
                    <a:pt x="95" y="687"/>
                  </a:cubicBezTo>
                  <a:cubicBezTo>
                    <a:pt x="0" y="611"/>
                    <a:pt x="193" y="665"/>
                    <a:pt x="186" y="642"/>
                  </a:cubicBezTo>
                  <a:cubicBezTo>
                    <a:pt x="179" y="619"/>
                    <a:pt x="65" y="566"/>
                    <a:pt x="50" y="551"/>
                  </a:cubicBezTo>
                </a:path>
              </a:pathLst>
            </a:custGeom>
            <a:solidFill>
              <a:srgbClr val="5B5BC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Freeform 38"/>
            <p:cNvSpPr>
              <a:spLocks/>
            </p:cNvSpPr>
            <p:nvPr/>
          </p:nvSpPr>
          <p:spPr bwMode="auto">
            <a:xfrm>
              <a:off x="1565" y="2795"/>
              <a:ext cx="181" cy="250"/>
            </a:xfrm>
            <a:custGeom>
              <a:avLst/>
              <a:gdLst>
                <a:gd name="T0" fmla="*/ 78 w 196"/>
                <a:gd name="T1" fmla="*/ 157 h 295"/>
                <a:gd name="T2" fmla="*/ 6 w 196"/>
                <a:gd name="T3" fmla="*/ 46 h 295"/>
                <a:gd name="T4" fmla="*/ 113 w 196"/>
                <a:gd name="T5" fmla="*/ 18 h 295"/>
                <a:gd name="T6" fmla="*/ 150 w 196"/>
                <a:gd name="T7" fmla="*/ 157 h 295"/>
                <a:gd name="T8" fmla="*/ 78 w 196"/>
                <a:gd name="T9" fmla="*/ 15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6"/>
                <a:gd name="T16" fmla="*/ 0 h 295"/>
                <a:gd name="T17" fmla="*/ 196 w 1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6" h="295">
                  <a:moveTo>
                    <a:pt x="98" y="257"/>
                  </a:moveTo>
                  <a:cubicBezTo>
                    <a:pt x="68" y="227"/>
                    <a:pt x="0" y="113"/>
                    <a:pt x="7" y="75"/>
                  </a:cubicBezTo>
                  <a:cubicBezTo>
                    <a:pt x="14" y="37"/>
                    <a:pt x="113" y="0"/>
                    <a:pt x="143" y="30"/>
                  </a:cubicBezTo>
                  <a:cubicBezTo>
                    <a:pt x="173" y="60"/>
                    <a:pt x="196" y="219"/>
                    <a:pt x="189" y="257"/>
                  </a:cubicBezTo>
                  <a:cubicBezTo>
                    <a:pt x="182" y="295"/>
                    <a:pt x="128" y="287"/>
                    <a:pt x="98" y="25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Oval 39"/>
            <p:cNvSpPr>
              <a:spLocks noChangeArrowheads="1"/>
            </p:cNvSpPr>
            <p:nvPr/>
          </p:nvSpPr>
          <p:spPr bwMode="auto">
            <a:xfrm>
              <a:off x="1610" y="2840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9" name="Freeform 40"/>
            <p:cNvSpPr>
              <a:spLocks/>
            </p:cNvSpPr>
            <p:nvPr/>
          </p:nvSpPr>
          <p:spPr bwMode="auto">
            <a:xfrm>
              <a:off x="1252" y="2774"/>
              <a:ext cx="779" cy="836"/>
            </a:xfrm>
            <a:custGeom>
              <a:avLst/>
              <a:gdLst>
                <a:gd name="T0" fmla="*/ 2 w 779"/>
                <a:gd name="T1" fmla="*/ 234 h 836"/>
                <a:gd name="T2" fmla="*/ 294 w 779"/>
                <a:gd name="T3" fmla="*/ 2 h 836"/>
                <a:gd name="T4" fmla="*/ 302 w 779"/>
                <a:gd name="T5" fmla="*/ 243 h 836"/>
                <a:gd name="T6" fmla="*/ 385 w 779"/>
                <a:gd name="T7" fmla="*/ 353 h 836"/>
                <a:gd name="T8" fmla="*/ 750 w 779"/>
                <a:gd name="T9" fmla="*/ 773 h 836"/>
                <a:gd name="T10" fmla="*/ 558 w 779"/>
                <a:gd name="T11" fmla="*/ 728 h 836"/>
                <a:gd name="T12" fmla="*/ 330 w 779"/>
                <a:gd name="T13" fmla="*/ 581 h 836"/>
                <a:gd name="T14" fmla="*/ 46 w 779"/>
                <a:gd name="T15" fmla="*/ 344 h 836"/>
                <a:gd name="T16" fmla="*/ 136 w 779"/>
                <a:gd name="T17" fmla="*/ 335 h 836"/>
                <a:gd name="T18" fmla="*/ 0 w 779"/>
                <a:gd name="T19" fmla="*/ 244 h 8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79"/>
                <a:gd name="T31" fmla="*/ 0 h 836"/>
                <a:gd name="T32" fmla="*/ 779 w 779"/>
                <a:gd name="T33" fmla="*/ 836 h 8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79" h="836">
                  <a:moveTo>
                    <a:pt x="2" y="234"/>
                  </a:moveTo>
                  <a:cubicBezTo>
                    <a:pt x="51" y="195"/>
                    <a:pt x="244" y="0"/>
                    <a:pt x="294" y="2"/>
                  </a:cubicBezTo>
                  <a:cubicBezTo>
                    <a:pt x="344" y="4"/>
                    <a:pt x="287" y="185"/>
                    <a:pt x="302" y="243"/>
                  </a:cubicBezTo>
                  <a:cubicBezTo>
                    <a:pt x="317" y="301"/>
                    <a:pt x="310" y="265"/>
                    <a:pt x="385" y="353"/>
                  </a:cubicBezTo>
                  <a:cubicBezTo>
                    <a:pt x="460" y="441"/>
                    <a:pt x="721" y="710"/>
                    <a:pt x="750" y="773"/>
                  </a:cubicBezTo>
                  <a:cubicBezTo>
                    <a:pt x="779" y="836"/>
                    <a:pt x="628" y="760"/>
                    <a:pt x="558" y="728"/>
                  </a:cubicBezTo>
                  <a:cubicBezTo>
                    <a:pt x="488" y="696"/>
                    <a:pt x="415" y="645"/>
                    <a:pt x="330" y="581"/>
                  </a:cubicBezTo>
                  <a:cubicBezTo>
                    <a:pt x="245" y="517"/>
                    <a:pt x="78" y="385"/>
                    <a:pt x="46" y="344"/>
                  </a:cubicBezTo>
                  <a:cubicBezTo>
                    <a:pt x="14" y="303"/>
                    <a:pt x="144" y="352"/>
                    <a:pt x="136" y="335"/>
                  </a:cubicBezTo>
                  <a:cubicBezTo>
                    <a:pt x="128" y="318"/>
                    <a:pt x="15" y="259"/>
                    <a:pt x="0" y="244"/>
                  </a:cubicBezTo>
                </a:path>
              </a:pathLst>
            </a:custGeom>
            <a:solidFill>
              <a:srgbClr val="FFE36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0" name="Freeform 41"/>
            <p:cNvSpPr>
              <a:spLocks/>
            </p:cNvSpPr>
            <p:nvPr/>
          </p:nvSpPr>
          <p:spPr bwMode="auto">
            <a:xfrm>
              <a:off x="2094" y="2697"/>
              <a:ext cx="567" cy="513"/>
            </a:xfrm>
            <a:custGeom>
              <a:avLst/>
              <a:gdLst>
                <a:gd name="T0" fmla="*/ 15 w 567"/>
                <a:gd name="T1" fmla="*/ 279 h 513"/>
                <a:gd name="T2" fmla="*/ 196 w 567"/>
                <a:gd name="T3" fmla="*/ 143 h 513"/>
                <a:gd name="T4" fmla="*/ 332 w 567"/>
                <a:gd name="T5" fmla="*/ 53 h 513"/>
                <a:gd name="T6" fmla="*/ 514 w 567"/>
                <a:gd name="T7" fmla="*/ 7 h 513"/>
                <a:gd name="T8" fmla="*/ 468 w 567"/>
                <a:gd name="T9" fmla="*/ 98 h 513"/>
                <a:gd name="T10" fmla="*/ 559 w 567"/>
                <a:gd name="T11" fmla="*/ 143 h 513"/>
                <a:gd name="T12" fmla="*/ 514 w 567"/>
                <a:gd name="T13" fmla="*/ 189 h 513"/>
                <a:gd name="T14" fmla="*/ 559 w 567"/>
                <a:gd name="T15" fmla="*/ 279 h 513"/>
                <a:gd name="T16" fmla="*/ 514 w 567"/>
                <a:gd name="T17" fmla="*/ 370 h 513"/>
                <a:gd name="T18" fmla="*/ 514 w 567"/>
                <a:gd name="T19" fmla="*/ 461 h 513"/>
                <a:gd name="T20" fmla="*/ 423 w 567"/>
                <a:gd name="T21" fmla="*/ 506 h 513"/>
                <a:gd name="T22" fmla="*/ 106 w 567"/>
                <a:gd name="T23" fmla="*/ 416 h 513"/>
                <a:gd name="T24" fmla="*/ 15 w 567"/>
                <a:gd name="T25" fmla="*/ 279 h 5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7"/>
                <a:gd name="T40" fmla="*/ 0 h 513"/>
                <a:gd name="T41" fmla="*/ 567 w 567"/>
                <a:gd name="T42" fmla="*/ 513 h 5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7" h="513">
                  <a:moveTo>
                    <a:pt x="15" y="279"/>
                  </a:moveTo>
                  <a:cubicBezTo>
                    <a:pt x="30" y="233"/>
                    <a:pt x="143" y="181"/>
                    <a:pt x="196" y="143"/>
                  </a:cubicBezTo>
                  <a:cubicBezTo>
                    <a:pt x="249" y="105"/>
                    <a:pt x="279" y="76"/>
                    <a:pt x="332" y="53"/>
                  </a:cubicBezTo>
                  <a:cubicBezTo>
                    <a:pt x="385" y="30"/>
                    <a:pt x="491" y="0"/>
                    <a:pt x="514" y="7"/>
                  </a:cubicBezTo>
                  <a:cubicBezTo>
                    <a:pt x="537" y="14"/>
                    <a:pt x="461" y="75"/>
                    <a:pt x="468" y="98"/>
                  </a:cubicBezTo>
                  <a:cubicBezTo>
                    <a:pt x="475" y="121"/>
                    <a:pt x="551" y="128"/>
                    <a:pt x="559" y="143"/>
                  </a:cubicBezTo>
                  <a:cubicBezTo>
                    <a:pt x="567" y="158"/>
                    <a:pt x="514" y="166"/>
                    <a:pt x="514" y="189"/>
                  </a:cubicBezTo>
                  <a:cubicBezTo>
                    <a:pt x="514" y="212"/>
                    <a:pt x="559" y="249"/>
                    <a:pt x="559" y="279"/>
                  </a:cubicBezTo>
                  <a:cubicBezTo>
                    <a:pt x="559" y="309"/>
                    <a:pt x="521" y="340"/>
                    <a:pt x="514" y="370"/>
                  </a:cubicBezTo>
                  <a:cubicBezTo>
                    <a:pt x="507" y="400"/>
                    <a:pt x="529" y="438"/>
                    <a:pt x="514" y="461"/>
                  </a:cubicBezTo>
                  <a:cubicBezTo>
                    <a:pt x="499" y="484"/>
                    <a:pt x="491" y="513"/>
                    <a:pt x="423" y="506"/>
                  </a:cubicBezTo>
                  <a:cubicBezTo>
                    <a:pt x="355" y="499"/>
                    <a:pt x="166" y="454"/>
                    <a:pt x="106" y="416"/>
                  </a:cubicBezTo>
                  <a:cubicBezTo>
                    <a:pt x="46" y="378"/>
                    <a:pt x="0" y="325"/>
                    <a:pt x="15" y="279"/>
                  </a:cubicBez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Freeform 42"/>
            <p:cNvSpPr>
              <a:spLocks/>
            </p:cNvSpPr>
            <p:nvPr/>
          </p:nvSpPr>
          <p:spPr bwMode="auto">
            <a:xfrm>
              <a:off x="2154" y="2735"/>
              <a:ext cx="423" cy="378"/>
            </a:xfrm>
            <a:custGeom>
              <a:avLst/>
              <a:gdLst>
                <a:gd name="T0" fmla="*/ 0 w 423"/>
                <a:gd name="T1" fmla="*/ 241 h 378"/>
                <a:gd name="T2" fmla="*/ 272 w 423"/>
                <a:gd name="T3" fmla="*/ 105 h 378"/>
                <a:gd name="T4" fmla="*/ 408 w 423"/>
                <a:gd name="T5" fmla="*/ 15 h 378"/>
                <a:gd name="T6" fmla="*/ 227 w 423"/>
                <a:gd name="T7" fmla="*/ 196 h 378"/>
                <a:gd name="T8" fmla="*/ 408 w 423"/>
                <a:gd name="T9" fmla="*/ 151 h 378"/>
                <a:gd name="T10" fmla="*/ 136 w 423"/>
                <a:gd name="T11" fmla="*/ 196 h 378"/>
                <a:gd name="T12" fmla="*/ 408 w 423"/>
                <a:gd name="T13" fmla="*/ 287 h 378"/>
                <a:gd name="T14" fmla="*/ 182 w 423"/>
                <a:gd name="T15" fmla="*/ 241 h 378"/>
                <a:gd name="T16" fmla="*/ 363 w 423"/>
                <a:gd name="T17" fmla="*/ 378 h 378"/>
                <a:gd name="T18" fmla="*/ 91 w 423"/>
                <a:gd name="T19" fmla="*/ 241 h 3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3"/>
                <a:gd name="T31" fmla="*/ 0 h 378"/>
                <a:gd name="T32" fmla="*/ 423 w 423"/>
                <a:gd name="T33" fmla="*/ 378 h 3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3" h="378">
                  <a:moveTo>
                    <a:pt x="0" y="241"/>
                  </a:moveTo>
                  <a:cubicBezTo>
                    <a:pt x="102" y="192"/>
                    <a:pt x="204" y="143"/>
                    <a:pt x="272" y="105"/>
                  </a:cubicBezTo>
                  <a:cubicBezTo>
                    <a:pt x="340" y="67"/>
                    <a:pt x="415" y="0"/>
                    <a:pt x="408" y="15"/>
                  </a:cubicBezTo>
                  <a:cubicBezTo>
                    <a:pt x="401" y="30"/>
                    <a:pt x="227" y="173"/>
                    <a:pt x="227" y="196"/>
                  </a:cubicBezTo>
                  <a:cubicBezTo>
                    <a:pt x="227" y="219"/>
                    <a:pt x="423" y="151"/>
                    <a:pt x="408" y="151"/>
                  </a:cubicBezTo>
                  <a:cubicBezTo>
                    <a:pt x="393" y="151"/>
                    <a:pt x="136" y="173"/>
                    <a:pt x="136" y="196"/>
                  </a:cubicBezTo>
                  <a:cubicBezTo>
                    <a:pt x="136" y="219"/>
                    <a:pt x="400" y="280"/>
                    <a:pt x="408" y="287"/>
                  </a:cubicBezTo>
                  <a:cubicBezTo>
                    <a:pt x="416" y="294"/>
                    <a:pt x="189" y="226"/>
                    <a:pt x="182" y="241"/>
                  </a:cubicBezTo>
                  <a:cubicBezTo>
                    <a:pt x="175" y="256"/>
                    <a:pt x="378" y="378"/>
                    <a:pt x="363" y="378"/>
                  </a:cubicBezTo>
                  <a:cubicBezTo>
                    <a:pt x="348" y="378"/>
                    <a:pt x="219" y="309"/>
                    <a:pt x="91" y="241"/>
                  </a:cubicBezTo>
                </a:path>
              </a:pathLst>
            </a:custGeom>
            <a:solidFill>
              <a:srgbClr val="FFE36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Надя</cp:lastModifiedBy>
  <cp:revision>1</cp:revision>
  <dcterms:created xsi:type="dcterms:W3CDTF">2016-01-21T11:16:56Z</dcterms:created>
  <dcterms:modified xsi:type="dcterms:W3CDTF">2016-01-21T11:18:06Z</dcterms:modified>
</cp:coreProperties>
</file>