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7" r:id="rId5"/>
    <p:sldId id="259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7772400" cy="1785951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b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b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</a:t>
            </a:r>
            <a:r>
              <a:rPr lang="uk-UA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</a:t>
            </a:r>
            <a:r>
              <a:rPr lang="uk-UA" sz="6000" b="1" i="1" dirty="0" smtClean="0">
                <a:solidFill>
                  <a:srgbClr val="C00000"/>
                </a:solidFill>
                <a:latin typeface="Times New Roman" pitchFamily="18" charset="0"/>
              </a:rPr>
              <a:t>країнська  мова</a:t>
            </a:r>
            <a:r>
              <a:rPr lang="uk-UA" sz="53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4900" b="1" dirty="0" smtClean="0">
                <a:latin typeface="Times New Roman" pitchFamily="18" charset="0"/>
              </a:rPr>
              <a:t/>
            </a:r>
            <a:br>
              <a:rPr lang="uk-UA" sz="4900" b="1" dirty="0" smtClean="0">
                <a:latin typeface="Times New Roman" pitchFamily="18" charset="0"/>
              </a:rPr>
            </a:br>
            <a:r>
              <a:rPr lang="uk-UA" sz="4900" b="1" dirty="0" smtClean="0">
                <a:latin typeface="Times New Roman" pitchFamily="18" charset="0"/>
              </a:rPr>
              <a:t>   </a:t>
            </a:r>
            <a:r>
              <a:rPr lang="uk-UA" sz="4900" b="1" dirty="0" smtClean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uk-UA" sz="4900" b="1" i="1" dirty="0" smtClean="0">
                <a:solidFill>
                  <a:srgbClr val="0070C0"/>
                </a:solidFill>
                <a:latin typeface="Times New Roman" pitchFamily="18" charset="0"/>
              </a:rPr>
              <a:t>3клас</a:t>
            </a:r>
            <a:r>
              <a:rPr lang="uk-UA" sz="4900" b="1" dirty="0" smtClean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br>
              <a:rPr lang="uk-UA" sz="49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uk-UA" sz="4900" b="1" dirty="0" smtClean="0">
                <a:solidFill>
                  <a:srgbClr val="0070C0"/>
                </a:solidFill>
                <a:latin typeface="Times New Roman" pitchFamily="18" charset="0"/>
              </a:rPr>
              <a:t>        </a:t>
            </a:r>
            <a:r>
              <a:rPr lang="uk-UA" sz="5300" b="1" i="1" dirty="0" smtClean="0">
                <a:solidFill>
                  <a:srgbClr val="0070C0"/>
                </a:solidFill>
                <a:latin typeface="Times New Roman" pitchFamily="18" charset="0"/>
              </a:rPr>
              <a:t>Рід іменників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928826"/>
          </a:xfrm>
        </p:spPr>
        <p:txBody>
          <a:bodyPr>
            <a:normAutofit fontScale="62500" lnSpcReduction="20000"/>
          </a:bodyPr>
          <a:lstStyle/>
          <a:p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Сук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Миколаївна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загальноосвітнтої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школи І- ІІІст.№12,                 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Красноармійська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Донецької області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1785918" y="357166"/>
            <a:ext cx="5500726" cy="4000528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3214678" y="1714488"/>
            <a:ext cx="2428892" cy="135732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7200" b="1" dirty="0">
              <a:ln w="10541" cmpd="sng">
                <a:noFill/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625884">
            <a:off x="-11023" y="1629778"/>
            <a:ext cx="1514175" cy="856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тато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7089199" flipV="1">
            <a:off x="2339145" y="5388696"/>
            <a:ext cx="1884955" cy="960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4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бабця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514616">
            <a:off x="770201" y="4439031"/>
            <a:ext cx="2071702" cy="769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турбота</a:t>
            </a:r>
            <a:endParaRPr lang="ru-RU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386167">
            <a:off x="6801910" y="4066905"/>
            <a:ext cx="2323191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матуся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49974">
            <a:off x="7547320" y="2506251"/>
            <a:ext cx="1598635" cy="712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дитя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3418645">
            <a:off x="5732909" y="5068693"/>
            <a:ext cx="2040291" cy="918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4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повага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973925">
            <a:off x="-193246" y="3374072"/>
            <a:ext cx="1831289" cy="791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</a:t>
            </a:r>
            <a:endParaRPr lang="uk-UA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279646">
            <a:off x="332166" y="358791"/>
            <a:ext cx="1614406" cy="696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щастя</a:t>
            </a:r>
            <a:endParaRPr lang="uk-UA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930656">
            <a:off x="7198598" y="535783"/>
            <a:ext cx="15368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</a:t>
            </a:r>
            <a:r>
              <a:rPr lang="uk-UA" sz="48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927158">
            <a:off x="3873106" y="5107571"/>
            <a:ext cx="1818058" cy="868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дідусь</a:t>
            </a:r>
            <a:endParaRPr lang="ru-RU" sz="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lum bright="-30000" contrast="40000"/>
          </a:blip>
          <a:srcRect l="8519" t="6964" r="13767"/>
          <a:stretch/>
        </p:blipFill>
        <p:spPr bwMode="auto">
          <a:xfrm>
            <a:off x="-571536" y="0"/>
            <a:ext cx="10829925" cy="7343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flipH="1">
            <a:off x="6500826" y="5500702"/>
            <a:ext cx="2857514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мій</a:t>
            </a:r>
            <a:r>
              <a:rPr lang="uk-UA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,</a:t>
            </a: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він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6143644"/>
            <a:ext cx="3000396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>моє, воно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429264"/>
            <a:ext cx="328611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моя, вона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715140" y="3571876"/>
            <a:ext cx="3071834" cy="192882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Чоловічий рід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-214346" y="3714752"/>
            <a:ext cx="3143272" cy="167621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Жіночий</a:t>
            </a:r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</a:t>
            </a: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57554" y="4643446"/>
            <a:ext cx="2928958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Середній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57356" y="214290"/>
            <a:ext cx="5786478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6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 іменників</a:t>
            </a:r>
            <a:endParaRPr lang="uk-UA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2357454" cy="2000264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 rot="10800000" flipV="1">
            <a:off x="2071670" y="214290"/>
            <a:ext cx="464347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219.imageshack.us/img219/1015/001127sf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2440629" cy="235745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http://s51.radikal.ru/i133/1005/e1/9b9679d19b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2382306" cy="24288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7" name="Рисунок 6" descr="H:\1 КЛС\картинки\b81db69fee3010142fa7d693aa37006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643050"/>
            <a:ext cx="2357454" cy="235745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6429388" y="928670"/>
            <a:ext cx="2071702" cy="2143140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8" y="1142984"/>
            <a:ext cx="2483561" cy="221457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8"/>
          <a:srcRect t="3969"/>
          <a:stretch>
            <a:fillRect/>
          </a:stretch>
        </p:blipFill>
        <p:spPr>
          <a:xfrm>
            <a:off x="5357818" y="1357298"/>
            <a:ext cx="2500330" cy="235745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Рисунок 8" descr="http://www.pgbooks.ru/upload/blog/d26/d2673e44fa71c430e22fc4d923d397d8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857364"/>
            <a:ext cx="2286016" cy="24288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5143504" y="1571612"/>
            <a:ext cx="2378536" cy="250033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4572000" y="1857364"/>
            <a:ext cx="2214578" cy="242889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Рисунок 15"/>
          <p:cNvPicPr/>
          <p:nvPr/>
        </p:nvPicPr>
        <p:blipFill>
          <a:blip r:embed="rId12"/>
          <a:srcRect b="12439"/>
          <a:stretch>
            <a:fillRect/>
          </a:stretch>
        </p:blipFill>
        <p:spPr>
          <a:xfrm>
            <a:off x="3357554" y="2500306"/>
            <a:ext cx="2357454" cy="271464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4" name="Блок-схема: перфолента 23"/>
          <p:cNvSpPr/>
          <p:nvPr/>
        </p:nvSpPr>
        <p:spPr>
          <a:xfrm>
            <a:off x="6072198" y="4429132"/>
            <a:ext cx="2857520" cy="1285884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 Р. – встають дівчатка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Двойная волна 24"/>
          <p:cNvSpPr/>
          <p:nvPr/>
        </p:nvSpPr>
        <p:spPr>
          <a:xfrm>
            <a:off x="3143240" y="5357826"/>
            <a:ext cx="2786082" cy="1500174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Р. – діти плескають у долоні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214282" y="4429132"/>
            <a:ext cx="2857520" cy="1285884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Ч.Р. – встають </a:t>
            </a:r>
            <a:r>
              <a:rPr lang="uk-UA" sz="2400" b="1" dirty="0" smtClean="0">
                <a:solidFill>
                  <a:srgbClr val="FF0000"/>
                </a:solidFill>
              </a:rPr>
              <a:t>хлопчик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5758" r="24264" b="1485"/>
          <a:stretch/>
        </p:blipFill>
        <p:spPr bwMode="auto">
          <a:xfrm>
            <a:off x="285720" y="1571612"/>
            <a:ext cx="2786082" cy="428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7658" r="24264"/>
          <a:stretch/>
        </p:blipFill>
        <p:spPr bwMode="auto">
          <a:xfrm>
            <a:off x="3214678" y="2571744"/>
            <a:ext cx="2714644" cy="407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7128" r="24264"/>
          <a:stretch/>
        </p:blipFill>
        <p:spPr bwMode="auto">
          <a:xfrm>
            <a:off x="6143636" y="1714488"/>
            <a:ext cx="2643206" cy="407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66071" y="2028416"/>
            <a:ext cx="1444917" cy="63894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Чоловічий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 flipV="1">
            <a:off x="714348" y="3071810"/>
            <a:ext cx="1785950" cy="250033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214290"/>
            <a:ext cx="350046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в групі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2857496"/>
            <a:ext cx="1571636" cy="71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Жіночий рід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6643702" y="1928802"/>
            <a:ext cx="1500198" cy="71437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Середній рід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3857628"/>
            <a:ext cx="1714512" cy="242889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3071810"/>
            <a:ext cx="1643074" cy="250033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6638768" y="924965"/>
            <a:ext cx="2005197" cy="6443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Третя група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34" y="714356"/>
            <a:ext cx="214314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Перша група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1714488"/>
            <a:ext cx="228601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Друга група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5758" r="24264" b="1485"/>
          <a:stretch/>
        </p:blipFill>
        <p:spPr bwMode="auto">
          <a:xfrm>
            <a:off x="285720" y="1571612"/>
            <a:ext cx="2786082" cy="428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7658" r="24264"/>
          <a:stretch/>
        </p:blipFill>
        <p:spPr bwMode="auto">
          <a:xfrm>
            <a:off x="3214678" y="2571744"/>
            <a:ext cx="2714644" cy="407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7128" r="24264"/>
          <a:stretch/>
        </p:blipFill>
        <p:spPr bwMode="auto">
          <a:xfrm>
            <a:off x="6143636" y="1714488"/>
            <a:ext cx="2643206" cy="407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66071" y="2028416"/>
            <a:ext cx="1444917" cy="63894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Чоловічий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214290"/>
            <a:ext cx="350046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в групі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2857496"/>
            <a:ext cx="1571636" cy="71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Жіночий рід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6643702" y="1928802"/>
            <a:ext cx="1500198" cy="71437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Середній рід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3857628"/>
            <a:ext cx="1714512" cy="242889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2928934"/>
            <a:ext cx="1643074" cy="250033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6638768" y="924965"/>
            <a:ext cx="2005197" cy="6443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Третя група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34" y="714356"/>
            <a:ext cx="214314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Перша група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1714488"/>
            <a:ext cx="228601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Друга група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10" y="2928934"/>
            <a:ext cx="1857388" cy="2571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 flipH="1" flipV="1">
            <a:off x="642910" y="2928934"/>
            <a:ext cx="1928826" cy="271464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КОЛЯР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БРИКОС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ОСОРІГ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РОК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ОД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3786190"/>
            <a:ext cx="2000264" cy="242889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ЕКУНДА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ЕСНА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ЛЕНКА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ЖА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УСТИНА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0826" y="2786058"/>
            <a:ext cx="1928826" cy="285752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ЛЮДЦЕ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ВТО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ЕЛЯ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Є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ОЛО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М'Я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ІКНО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857232"/>
            <a:ext cx="3429024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Дитино, шануй своїх батьків!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rc_mi" descr="http://t2.gstatic.com/images?q=tbn:ANd9GcR4iHLB8y0_2g5QmnPO-d6HDBokOjysQhiOe_EeZrsUSEmdDLU"/>
          <p:cNvPicPr/>
          <p:nvPr/>
        </p:nvPicPr>
        <p:blipFill>
          <a:blip r:embed="rId2"/>
          <a:srcRect l="6870" t="7235" r="8397" b="5948"/>
          <a:stretch>
            <a:fillRect/>
          </a:stretch>
        </p:blipFill>
        <p:spPr bwMode="auto">
          <a:xfrm>
            <a:off x="0" y="1714488"/>
            <a:ext cx="42148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600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500174"/>
            <a:ext cx="47863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Шануй батька й неньку, буде тобі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скрізь  гладенько</a:t>
            </a:r>
            <a:r>
              <a:rPr lang="ru-RU" sz="4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сім'ї нема щастя на землі.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43372" y="1357298"/>
            <a:ext cx="41434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7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абіяка</a:t>
            </a:r>
            <a:endParaRPr lang="ru-RU" sz="7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плакса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невдаха</a:t>
            </a:r>
            <a:endParaRPr kumimoji="0" lang="uk-UA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214290"/>
            <a:ext cx="678661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Іменники спільного роду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507" name="AutoShape 3" descr="data:image/jpeg;base64,/9j/4AAQSkZJRgABAQAAAQABAAD/2wCEAAkGBhQSERUUExQWFBUVFxgYFxQUFxgWFxYVFBcVFRgXGBgXHSYeFxkkGhUUHy8gJScpLSwsFR4xNTAqNSYrLCkBCQoKDgwOFw8PGiwkHyQpKSwsKiksLCkpLCkpKSwsKSkpLCksKSkpLCksLCwsKSwpKSksKSwpLCkpKSksKSkpLP/AABEIAMIBAwMBIgACEQEDEQH/xAAcAAABBQEBAQAAAAAAAAAAAAAAAQMEBQYCBwj/xABFEAABAwICBgcFBgQEBQUAAAABAAIRAyEEMQUSQVFhcQYTIoGRobEHMsHR8BRCUnLh8SOCkrIVM0NiRFPC0uIWJDSTov/EABoBAAIDAQEAAAAAAAAAAAAAAAACAQMEBQb/xAAnEQACAgICAgMAAQUBAAAAAAAAAQIRAxIhMQRBEzJRQhQiYWKBM//aAAwDAQACEQMRAD8A1VPoET71U9wj1JhSqfQKkM3PPePktQXcUhKwtmgoGdCMNtZP8zvmnaXQ/Ctyot75PqrieCNbkoomyFS0BQGVNg/lHyUulg2Mu1oHIAJeuG8Ll+IHDxA9VNBZaYWpIT6p8HpANJ1rTER2vMKyw2JDxInvWqD4M8ux5CEKwgEIQgAQkTdSuBmVDdAOFJKr6+JJ5JttSMiUu42hapVVDFOnMp77e7h6IU0GjRPQorMcDnbwhSA6ckydkUdISJVJAIQhAAhCEACEIQAIQhAAhCEACEIQBVdWfxeACOp4nxUGt0nwzPer0+52t/bKrq/tAwjcnudwaxx9YWb+1FpfjDjclNMbgslV9pVL7lGq/wAG/NRH+0eofdw1v9z/AJBRvFE6s22qE08LD1en2JPu0KQ5ucVfdD8ViMWXPqljGMdqmm1k68tn3tbs5jwTRlGTpENNdlmQrXRR7HefgnRgmfhHgnadINyEclao0VtnaEITkAuH1AM1zWraolVj6xcUspJDRjY/WxpOWSjSSnWsXQpqq9ixJIZ1Uaiec1IClocb1FyWJ8pirVACGqBHD2HYuXPc27TCh4nTDW5kKuPS2kQe0N2YUJlmj9m0wmJ12g7do3FSJWK0X0hAfIMtNiFsmPkSNvxV8ZWjNkg4s7QhCcrBCEIAEIQgAQhCABCEIAEIQgDyJvRobvHd3qQzo+Nw7gtSKHAILN5XHNfJnWaCFrJ4aG4K5dVYM3jxCZqY2mNvgCpUb9BZTv0VGxazodSDaTxt17/0thZ6vj2bA49wHqVY9GdMdvU6tw1yNoIETcnLJasCafRVOVo2ASpAlW0pBN1KoaJK7KqtJVpIHmmhHZ0LJ0hMRig45+vyRSIOSh02D99vGU91N5+vr5J5+PF+xY55InBqUqE3EkcuPz2KW2qCMoKzzxSiXwyKQ1WfChMxV81H05pAU2k+A4zACyeP6VMoU3Oe4Dnv+J4LM5cm1Q4NhidLtaLlYPpb7SadEFrDrP2Nbn37gsFp/p1WxBIpzTZv+8eQ2LP0sPeTcnabk/NWVfZU5JdFhj+lOJri79Vp/Cc54qPg3ubaXDkTZNxB781IYJy+uClUhW2zT6A0k5ltYkbZzHz5r3TovpAVcNTIIJAg33W9IXzngmmxGeX7rU6K00+g5rmucAYnVJG24MESJkESoT1ZMltGme9SlWf6PdJqdcATqvjKSQeLSc/VX4V6dmZqhUIQpIBCEIAEIQgAQhCABCEIAz7ejf4qrzysu29GKW3WdzP6Kpq9Mqx9yg0cXuLvIAKM/T+Nd95jPysH/USs3y4l0N8c2aWnoCiP9MHmSVIbo6m3Km0fyj5LFPrYt3vV6n8pDf7QFHqaJe733vd+Z7j6lH9TFdIb4X+m3rdW3NzBzLQkwmMpF3ZexxGYa4OMZXieCwv/AKebuV70R0cKVYkbWEeBaU0fI2dUQ8VKzYsMrpIglXiEfHPhhgwTtVGKTyZ1/ET5hTsfiJdtPL9bKLTb9FascaRmm7ZyS8DIEcDCdp1Gmxlp3H4T3pA47fn+/wCiVxDsxnz+Gz5cE7FFe4NnWMDabjz3yO+E3IibiNu75bE0MHqnWDiR+GZ4WBtlbeu6tfgZts558FFB0YL2maRr02MdRZrskh7iY6txjV1hnBk33iF5XiXPqO1qp1jsGxvIbyvY+mtRrsO9hglwgD/drCI8PJedVNG+OfmVz88VCXB0sTlkjyZ/qeH6JzqPNW/2KDHL0SjC2+rSFRZZpRTdTeO/1UnCUbzHFTKmHzO36lSaeFgA7/3U7Bqww1GDIiDsOU7vVOV7Texv35fW9OspgZZG/eLpK1CR5JNuSzVkrRGnalAazTBYQd/ZNpjaMp8V7J0S6UMxlEOEB7bPZOR38l4SwEEefx9Fo/ZXpI08b1RPZeCBwIBII4wPNWRlTKZxtHuSEgSrSZgQhCABCEIAEIQgAQhCAMiKKXqVM6tJ1a5lI12RupQaSlaiRzUUgsglqmaJtVb3/wBpTT6aewdntPEJo9oiXKNEo2Nr6reJXeJxGo2SqXGYrrIOzy8l1ccNmYZyobc+Dc/XfzS6+yMvJN03DlPeu3vg28frgtZnHmDz279y7aYP1fbmmWXgXzTj6mzdPftUMk5fVIEyTKrMfXtuBz4RFlYV2bz9fssx0n0j1VK3vEwDuJBM9wCWT1i2PCOzSMxprF9biNWeyyR/MMz427k39mBLuEdwMH4qNgxfj8/oK3woBLhGZaO4N/TyXCy5G5NnexwUYpIpq+E1XweMeCrsUdUrU6Sw16e+L+fzPgqLS+D7bNzgR9eKIyCUbRBowRPLz/VTw2WxtBb5gx8FX0GHq3HcD/8Al6usNhtakDvNMf0tE/FEpEwiV7GEgjbcjuifj4K2wOHD54hp8WCfgu26PAFQCxmx5Ex6qfojC2JjOI/pj/pB/mVUm2PSRnMdgy0jgRPmPgEvQ/Dk4+lq2OtInKW38CAQr/GYTW1vy+kn4hcezfRpq4lzxbqi1wPMm31xV+NtmXKkj2dpSpAlW854IQhAAhCEACEIQAIQhAFP1SOqUkvbv8Fx1g2AlYPjkW/LH2NdSkdQTwefwo6t3AJ1hkxXniiKcOlZSvyUr7LOZlSG0ABACs/p6V2Ks9vog6axEt1N+ZtnaInaqehX35Ad5Vrj9GOOsWkctuSqHjL4XFt8rp4qpUZZ9klrxy57I3TZONE2PD65KPB2mx4mATlnG9OtJ2WmCfr69VaxDuDHHjt2cu5OhwjlachMbE0G8bDd4JNcjfElQSc1zmOHmsF0uxWvWDNjBP8AM+58tXxW2xNXVE2sDPEXuvOq+K6yq55+8cuGQ8gFk8qVRo2+JG5WdUcNEW/cq3wOFh7jGz5/BQurc+NQW813Ww9anca19vNcmUTrotnYcO1d8nuimf0/qVRpTRmtqwOAPiZ8lN0di39mYME+Yj5K0ZT1yNkfEOB9VGpKdGBfhIpPtnrCN8vFvELXaN0P/Cpti9u4w4fFTm9GmvItABnvD9b5rQU8OGDLL4oUG+xZTS6MtpPRob2W5uAE/FRsVpOnSAaO0RuykTfzVtpWoC7hEQqmhSotfrVntBFwwkW3EjadyZQoXa1ySNGVA+A4apNrjOY+Ct/Zbo3UpVnxd9UgcqZLfWVHcKdSNWOELXaAwYp0WgbZd3uMnzJWjDGjL5D6LNCELSYwQhCABCEIAEIQgAQhCAIvU8gm312DOo0d4UB2lKB91j6kfhpVH+ZbHmj/ABV99TDVO/q6fq+fJTyZm4omfaW7C535WuPmBCTrtzH9+qPUz5KE/HYg5U6Tfz1ST4NYfVNk4o/6lJv5aNV/mXBFMXdekXFJzvwgd5J9IUgiRuWeoUcQHAuxDiNrW4bVB7ySR4q0ohzSdapJ3av7qSyDv0MVtDOcZNQnmI9Co3+AvGTm+e+VZVMYRMNL4j3fiuaOMe77kDbcTZOpTS4B6XyimqYZzCQ4ap2EZGdxnnyTtIjPf39/EfNWmPcwsl0wCLgE8NgNrqFiMEWiQRGzYb8FdHJfYrjXQxIjxtHd3rg1OMcBfj8k4Xxb4/W5NGf2sCclaKVPSHEatKoRtGqObreh8lhKFPtSd61/SftNDZzdMflm6zh0cdi5flSuVHX8ONRslVNOMoNvumLT9cVQ4z2l1g7VZQ1hY5OMgwAbfV1IoaMaa01pLGkHVAkEjLW2u4DJajSeh8LXc2rRrPw9UBolrHQdRwcywyILR4BURimrL8rknUUZPRXTxtUjrKWpNtZuU5+nottg6wMEGZUKn0Uw9PCOoMDnVHuDutc0NDS0QNVpMwBNtsqTozQrqVIBxuDsyjZG7LJVyr0PG2uTUaOpyEaTbqtRox5Fk7pilLDxU+ir+fJ550mZiatJ/wBmENaR1tUTLGmfdAE8yMgQsfoHor9prupscXdlzm1HAh2sGB3aEmO1LMzeCF7BgNemDqOIBMltomAN3DzUauKo1tR3V62eo1jSe8NTqUaB45SkY7olUeyGPkFrvrNewaM/ymclg8BoVrXaxkumS43JW70X/lDhKfC+WVeSuETEIQtBjBCEIAEIQgAQhCABCEIAoK3SHDD/AIih/XrZWNgVBd0twon/AN3Stc/wnG2ef1mvDn9JaAcAC6AMw2BJBPfcpqp0vpiRDjMyYIFzlfhZPwV1Xo9zHS7DO/46JsP4UerbKZg8Syt/lY7XPAs9BBXzzT6YMGrLXEt2iLgZcly3pY3VLdSTvcWggEjKPyo4Jtn0vQoV2kS8PbtkAGN6zWl9IYk4h7WwGB2q0CRZsyTGZN/JeWaG9rOIoAMp5A/eeXiJvY5bBY71t9AdKqmOD6g7Gq4S4NbGvEkNDwSYBnvTQ7Fk3Rq8S2p/B1Gta8e8YNjqgzb/AHa/kp2LFT7QxzCA2O0IubwfKPBUwxNWQQ8yNkNEmAYysnaeOqEyTYHIEgi2RMwVdoyuy8Y89c5pLdUtkCDrEGBMzEAuPilx9QgWyAbG0zJ+AVLSa7a6fhwHCPO6mOqzGzlvzSrHyiduDgu2gG/h37k0+peZ5jy7j6yunOkiSL+Ej45puoYHwjyV4i5M5pOrrViPwwPn6p6lhZCp6mM1qr3b3HwmArrA1lxcruTZ3cSqKQf4fOxWOGwMDIJ7DkFWVCkFVVlzlRDpYC8+SkHC71Pp0k3ijDSdys14KPkt0RGwCpNY6zVVU3EunIK3pBsZpV+EzVcldSbBgp51FdYwtHNOU22RRKkRBQgq50Y/sngVX1WqVoc+8OXxVmPhlOfmJZhKkCVaTECEIQAIQhAAhCEACEIQB8dOoGcr85XAwvNe4n2E0QP/AJFad+pTjwUOt7DMtXFm34qH/a9SKeNjA8E5TwgGxeoV/YniGxq4mi6/32VGW7tZQ3+xvGf8zDu22qOH9zAigMTSwoEWH0F7b0P0AW6PoQWNL9aqQZBPWEauQNtVjfErFUfZVpAOA1GQbawqNIANp3r0SvphlJxY0OLaQDBqtMRTAbtgbCZTRdMWRaUdBgjtPF8w0fP5KazR9MZMLj/uPwVFgukPW0xUpmWOmDO6b2Hu2zUn7Y45HPbn3/W5X1KRU3rwy8bTMZNaOQVTiiNY6pzNtxO3n+iR2Je4CXH57MgiTOYiN+Rv3p4Ra7Ibs48DfvBG3gVB0piiyi925pg77QD5hT3PP6RKp+kdUNw9SbSNRo3udHpc9yMjpNj4lckYqg+/1sWh0fVWZpOV1gK648kdyJqcG/JXNB6z2Cq2VxhqihPgaSLhjlB0xPVmNl43gJxlROB1rqx8qjNWrsyGkdNPbRJo0+tq5NYXaok2kncM4zSaNxOKA/jahMf6bXCDtF3EELS/4bT1p1ADvAUo0hlCqUWXvJH8MRRxGIOIPWOBYbU6bW3i13Ozmx4XWywzuyJ3JithQDIXbSiPZEmpLgcqlSNDn3u74qvxFaym6DqDVcTvzV8FbKM3EC2CVcNeNl+S61lcYhUJJSygAQhCABCEIAEIQgDx5ntlxAN6NFw/naf7ipbPbY7bhW//AGn/ALF5m5wOzzPxXBYOPqtGiM+7PV6Htpaffwxj/ZUB8nNHqrCj7XcG6zmVWc2Nd/a4leNtw85T4KXhtEPd+qlYbFedR7PbcH0ywVZrjTeNdoJDXA03EgEwJz/VVGj3tLT17NRzpnUdrHtWgki2eaxGi+izjFie6B5rU4To1Ua2x1eAt8gp+OK+zI+Zv6osMPSawNDGhrBkMwBJjLbyU+hblc7vDw8l3hujxp07jumTcZ8OSXDUjMbBP16q5NPoHs3ch+nhw4TF9nw5Juo7uO85gjOyepzK5OkKQqar8yO7v4qveiWkMVqh25mcjyE+ix3TmtDqLSc2udHCQ0HyPgtri8IWjWBBaciNnPivHukmkH1sTVeZ7B1A0+80UyR6yTzSZHtHgtxVF2PtqXVnhKqzuGxgMHxVxhatlzpqjsY5WjUaPxCvsLWWSwNXJXmGxGSostkjQMrJw11T/aFS6Xq4kk6j2tZuHvnvNh3JrFjHZ1ZotI9JKVD33gO2NBknuzVO72iMmIG3eDZZzD4k0XEupi+biNYniXZnxVgekgiGtH9MmfGynY6UPDgl+/8ASezpwXGXU36vCmYHHerjDabp1G6zHAjzHNY0415s1pFoJIAHPmpmCoBhLyZeQJdlYbFKRR5WLFBf29mkxOMELmgS4AHLP6CoqukJIH1CsMBioE5kCwO/bnut4rf4sO2cHyp8KJoWPZRGcu3Sbc49FJbpJ8drPY0eUzks/hMRcudeLi8mY8lMpmSNpPjK1PEvZhUn6LKnpGo4zIA3xb9U8NOAWIJPAR5FQntJ+6YGyx8lKwtDhHE5+GxVyhGhlKRYUMcHbHDmLeKkawWfxdB5JPWkDYAABHjnxXFPrGmz5HG3BJ8V9Fm9GkSqrwuPd96DysfkVPpYgOyPdtVUoOI6kmOoSShJYx854fo69xy8JPpZXGC6GkxYzxj0+a0eL0rh6DtQw50mG029Y8RvAGqy+9V2L6UPcIp0C23vV3hoHHUBk8ls+R/xRzXBv7Mk4bo01uZ7m/8AinsRicLh/wDMcymd1Rw1u5jbrOVcbXqWfiahH4aIFJvKwJ81xRwEHsNDSc3HtvJ4uglQ1OXbBRS6L+l0vp/6Ta9QH/lU9Rp/mcQnG9JjmcOBxqVmz4NafVV2F0NVfse7nb9Vb4Pok7M6o5CfMyiox9lii36JmE6XdYAx3YbIu1xIz3uaLK8wOlqLidQkugEkjsnMWMX2KkdoGmwXv5BT9F4hopkS3WDj2JGsRIMwbxcXySqafCLlFpclnpKuGUzUiOHErEVMUXOLibkpzTvSjXcWA2FufFVNLESlZVN2zW6I0+WGHXHHJUXSz2fdc92KwLh1ju1Uw7jZ5z1qZPuu4Gx4LmgVbYDSBZvjh8FFkwnXZ5NiCdYw3UeDDmEQZ2yDkVO0ZpUGxsdoOxel9JeiNHSLNdpFPEgdmqPdqR92pv55heOaYwFXD1TTrtNKqzzGwtOTmnelnHY3YcurtdG8wddXOGxC8x0f0nc2zxPFt/ILSYLpUzbI5g/Jc7JBpnXhkU1wbinXTjqJcqDR+nabsntnmFf4bGAiZVaBx/CLX0M9ws4jlZV7ujt7vd3kq/qaVY3Mgc/1Vdo/Sba+K6sHWa1jnOgSNjW+bp7ldCOzSIc5Qg2NU9HsZH3jwuT4JMToms5j3MpkaokNdZz43DfumJWwFMAGAB+UQJ7ksXi1/ULoQ8ZLls5M/Nb6RhtG6ErGCWOBdGsdjG5wdsxmtFQ0A0NAc58i8wInMmNmZ2lXTrTHD5fBE3I2HZyzzWqK1VIyyls7ImG0K1oElz9pIhonP3fLapFPBsafvSbe8u9UgWO30+igHIz+olT2LY19kAuxxBzjLzTwrmYflvn63LnXnb533pHmT8fruRRDY45wymVzI+uC4AgTfuQQYmymhToVEa2V+8bO9IW2Of1sXQBAy3KCUS26SdGQPFCi23oS6R/Btn+nl+G0Y43Y2xz1RAJPG0qxwnRlzs2xzM/otzQ0WBkBzzTeL0jh6ImpVaI438lQssukqJ+OPsocP0SG0k8P2CucLoRjRAaFRY/2nYdhIotdVI2xt7viVn8X05x2I7LGCk07s/JDi39mWL/VHpDqLKY7TmsHEgeWaqNJdOcFQBmprHc0fuVgHaBxFa9aq88J1R4BTsJ0Jpi+rPmkvHH/ACMoyGtK+0p1QkUaJj8Rz55KNozT1XUqS0y8EOqFgJ/KHEyBdW2I0U2m2GtAtsF1ncXierBLiA3WiTvjJCyW6SIlCuiFTwNTXnXa2+Vyr3D1YzVRhdJtfcGfL1U4VQQpv9KJuy5ZW3KbhcUDbas9SrFvEeasKVQOyzSlVGkw9ct9023fHnxVvTr0cQGtxDGPLfcqPa1xaTzFvQrJUcUQbqwo4lS+eBoTcHaNHV0T1eQGrsLQAPLJDabdoUbRemizsntM/Cbkct44K4NBtRutSIM7PrIqieP2jrYPKjLiRWVWUie01rsh2mg+oTY0Lhnf6NL+hoRiGEEtMg8VHGO1Te037xmFlOhXFosKWgMOLijTn8jfkmKlINrSBk0C1rG/dkF1Q0iDtTNPEa1RxBvIA3Wyy4rV4yTmYfKk1jfJYNd8r8AkaZm+zhtAUanXBniTf6k711TxA2XAnuHgCupRyCQDIn6tbwSa0Hn4/IqO2vmB53nntGfkuzWi5zi/IWy7wgCU7ZwtHO+S5gXEHeOHhyCYbiJ2908gPFJ1wsbRtMcVFAPNbtnL5QV0x/nHemJBNsp+G5K6rbwtEcvipAePunlkD4rnXEHlwUcuJJ2SI43SNvx2HapoB91ex5bty46/s9yZaPrglDbbZ3qaQEgYgjd4n5oTcoU0gM/0xxjw0gPcB+YryupVL6sPJcNzjPqhCoxey/2aTRdBoAhoHcFqMDTG4ZbkIWLL2aH0WWGYNykOEoQlYFRpb3XLyHTbycQ8EkgRb+UIQmx/Ygm4NoDBFlOwxQhWy7MuTstKSdYYcEISlLLankFIolIhApMoG6vNC1D1oubgTfNCEyHj2i70+0dUTtEQdoWOxfun83zQhYMn2PReP/5ETAvMC5UnDuM5/eSIWjw/uZPN+hYEw4Razsu9LScTMn7o9HIQusjkjtPIfX3XLugZbJudXPwQhQBzQMsM3s098p+sOz3H+4oQoAKZ/hztn5JumPUf3IQhAI49vxTrx/E7vghCl9gdPFkUzIve/wAkIUgI/NCE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" name="irc_mi" descr="http://s16.radikal.ru/i190/1102/3b/44c23ffd9cd4.jpg"/>
          <p:cNvPicPr/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4282" y="1857364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" name="Овальная выноска 12"/>
          <p:cNvSpPr/>
          <p:nvPr/>
        </p:nvSpPr>
        <p:spPr>
          <a:xfrm>
            <a:off x="2285984" y="1142984"/>
            <a:ext cx="1857388" cy="1857388"/>
          </a:xfrm>
          <a:prstGeom prst="wedgeEllipseCallout">
            <a:avLst>
              <a:gd name="adj1" fmla="val -30399"/>
              <a:gd name="adj2" fmla="val 569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блако 23"/>
          <p:cNvSpPr/>
          <p:nvPr/>
        </p:nvSpPr>
        <p:spPr>
          <a:xfrm rot="1859968">
            <a:off x="5343464" y="4808258"/>
            <a:ext cx="1527666" cy="12001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 rot="20930771">
            <a:off x="2450400" y="4727179"/>
            <a:ext cx="1714512" cy="11287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ж. 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2928926" y="3143248"/>
            <a:ext cx="171451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р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oacsf.org/photos/custom/OACS_Foundation_Christian_family_s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3139442" cy="240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://www.pravmir.ru/wp-content/uploads/2009/08/annageddes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591813" cy="271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http://o6oi.ru/main.php/60896-6/BABY_K_10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0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Діти  –   окраса    роду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madydental.com/wp-content/uploads/2011/04/roundabout-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31432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http://s017.radikal.ru/i439/1112/97/fd708a48acc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928802"/>
            <a:ext cx="4357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166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    Українська  мова         3клас             Рід іменників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Дитино, шануй своїх батьків!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ПК</cp:lastModifiedBy>
  <cp:revision>63</cp:revision>
  <dcterms:created xsi:type="dcterms:W3CDTF">2013-01-26T20:15:54Z</dcterms:created>
  <dcterms:modified xsi:type="dcterms:W3CDTF">2013-12-06T11:10:16Z</dcterms:modified>
</cp:coreProperties>
</file>